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58" r:id="rId2"/>
    <p:sldId id="266" r:id="rId3"/>
  </p:sldIdLst>
  <p:sldSz cx="9144000" cy="6858000" type="screen4x3"/>
  <p:notesSz cx="6858000" cy="9144000"/>
  <p:custShowLst>
    <p:custShow name="Presentación personalizada 1" id="0">
      <p:sldLst>
        <p:sld r:id="rId3"/>
      </p:sldLst>
    </p:custShow>
  </p:custShow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Estilo oscuro 1 - Énfasis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32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21C2-A5FB-4454-B580-FAF594B028A4}" type="datetimeFigureOut">
              <a:rPr lang="es-VE" smtClean="0"/>
              <a:pPr/>
              <a:t>14/05/2015</a:t>
            </a:fld>
            <a:endParaRPr lang="es-VE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6FA8B-D315-4303-B278-1921B2B802ED}" type="slidenum">
              <a:rPr lang="es-VE" smtClean="0"/>
              <a:pPr/>
              <a:t>‹Nº›</a:t>
            </a:fld>
            <a:endParaRPr lang="es-VE" dirty="0"/>
          </a:p>
        </p:txBody>
      </p:sp>
    </p:spTree>
    <p:extLst>
      <p:ext uri="{BB962C8B-B14F-4D97-AF65-F5344CB8AC3E}">
        <p14:creationId xmlns:p14="http://schemas.microsoft.com/office/powerpoint/2010/main" xmlns="" val="18648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A4B8FA6-57EB-4F03-A4BB-EEAB2879420F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B262C5-B7A2-4375-8A0B-E52C8368ACB6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2FC54F-E2D3-48B1-83BB-C12348DFB1AE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0B6C59-0B41-4FBF-86F7-EE01AD367E2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7BBE3E-8723-4134-9BAC-E1DC3608A6FF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C2CB72-D902-4613-9BA8-CCE78802078E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402293-FF24-443F-B499-8A89195BA39D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3ECAA99-56C0-45FD-B783-F70FCEC63C55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D8FE4A-4BCA-4895-935D-EE886C18EE2C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2AEA6E-0263-493C-A50C-F0DF525CCC30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72AA08-177A-4C28-AEF0-8EF89D363741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A6ABDB7-429E-4EE4-8690-0191DFA3B8D2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E7ECFE-EEC3-4616-A434-82647BBBAFC6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8FC55CE-10EA-4D68-9D2E-B76C60E1C159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30AF91-8C77-4E77-B8F3-99A7D94A8CC0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7BCA87-0B5F-47BE-9909-1519BE86675F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3EB36C5-6D60-47A6-99F3-5EC009648A62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24E131-B1E5-4408-A0CC-4404679E5B95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2602E6D3-A0EA-4EDE-A613-883242EE2BEA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6751CF-8A98-49E4-80B6-3E2C2F1F1B2B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5E0E0C4-A472-4B98-BFB7-DC3957162754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D7B203A-7887-4DE5-A4FD-50AEEAF679B1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82F87B6-2124-45D0-83A4-3AE4B932E303}" type="datetimeFigureOut">
              <a:rPr lang="es-ES" smtClean="0"/>
              <a:pPr>
                <a:defRPr/>
              </a:pPr>
              <a:t>14/05/2015</a:t>
            </a:fld>
            <a:endParaRPr lang="es-ES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9B6A871-1114-4F6F-AD27-0CF8D6691C68}" type="slidenum">
              <a:rPr lang="es-ES" smtClean="0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5 Imagen" descr="C:\Documents and Settings\My Computer\Escritorio\UMBV-Medalla y Barra\escudo umbv mayo 20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935038" cy="1223963"/>
          </a:xfrm>
          <a:prstGeom prst="rect">
            <a:avLst/>
          </a:prstGeom>
          <a:solidFill>
            <a:srgbClr val="0099FF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3 CuadroTexto"/>
          <p:cNvSpPr txBox="1">
            <a:spLocks noChangeArrowheads="1"/>
          </p:cNvSpPr>
          <p:nvPr/>
        </p:nvSpPr>
        <p:spPr bwMode="auto">
          <a:xfrm>
            <a:off x="1798638" y="157163"/>
            <a:ext cx="5543550" cy="584775"/>
          </a:xfrm>
          <a:prstGeom prst="rect">
            <a:avLst/>
          </a:prstGeom>
          <a:solidFill>
            <a:srgbClr val="0099FF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ES" b="1" dirty="0" smtClean="0">
                <a:solidFill>
                  <a:srgbClr val="002060"/>
                </a:solidFill>
              </a:rPr>
              <a:t>PEDAGOGÍA MILITAR</a:t>
            </a:r>
            <a:endParaRPr lang="es-ES" altLang="es-ES" b="1" dirty="0">
              <a:solidFill>
                <a:srgbClr val="002060"/>
              </a:solidFill>
            </a:endParaRPr>
          </a:p>
        </p:txBody>
      </p:sp>
      <p:sp>
        <p:nvSpPr>
          <p:cNvPr id="2054" name="5 CuadroTexto"/>
          <p:cNvSpPr txBox="1">
            <a:spLocks noChangeArrowheads="1"/>
          </p:cNvSpPr>
          <p:nvPr/>
        </p:nvSpPr>
        <p:spPr bwMode="auto">
          <a:xfrm>
            <a:off x="4932363" y="4786322"/>
            <a:ext cx="4211637" cy="523220"/>
          </a:xfrm>
          <a:prstGeom prst="rect">
            <a:avLst/>
          </a:prstGeom>
          <a:solidFill>
            <a:srgbClr val="0099FF"/>
          </a:solidFill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400" b="1" dirty="0" smtClean="0">
                <a:solidFill>
                  <a:srgbClr val="002060"/>
                </a:solidFill>
              </a:rPr>
              <a:t>INTEGRANTE: PROF</a:t>
            </a:r>
            <a:r>
              <a:rPr lang="es-ES" altLang="es-ES" sz="1400" b="1" dirty="0" smtClean="0">
                <a:solidFill>
                  <a:srgbClr val="002060"/>
                </a:solidFill>
              </a:rPr>
              <a:t>. GLORIA QUIJADA OLIVARES.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1400" b="1" dirty="0" smtClean="0"/>
              <a:t>                             </a:t>
            </a:r>
            <a:endParaRPr lang="es-ES" altLang="es-ES" sz="1400" b="1" dirty="0"/>
          </a:p>
        </p:txBody>
      </p:sp>
      <p:pic>
        <p:nvPicPr>
          <p:cNvPr id="6146" name="Picture 2" descr="Resultado de imagen para PEDAGOGIA MILITAR UMB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1169" y="1857364"/>
            <a:ext cx="6282181" cy="2143140"/>
          </a:xfrm>
          <a:prstGeom prst="rect">
            <a:avLst/>
          </a:prstGeom>
          <a:solidFill>
            <a:srgbClr val="0099FF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 flipV="1">
            <a:off x="1187624" y="722101"/>
            <a:ext cx="7018659" cy="5337397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1" name="7 CuadroTexto"/>
          <p:cNvSpPr txBox="1">
            <a:spLocks noChangeArrowheads="1"/>
          </p:cNvSpPr>
          <p:nvPr/>
        </p:nvSpPr>
        <p:spPr bwMode="auto">
          <a:xfrm>
            <a:off x="3214678" y="2435709"/>
            <a:ext cx="24482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SABERES QUE SE OCUPAN DE LA EDUCACIÓN</a:t>
            </a:r>
            <a:endParaRPr lang="es-ES" altLang="es-E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14283" y="214289"/>
            <a:ext cx="321471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1200" b="1" dirty="0" smtClean="0"/>
              <a:t>1¿</a:t>
            </a:r>
            <a:r>
              <a:rPr lang="es-MX" b="1" dirty="0" smtClean="0"/>
              <a:t>QUÉ </a:t>
            </a:r>
            <a:r>
              <a:rPr lang="es-MX" b="1" dirty="0" smtClean="0"/>
              <a:t>ES LA </a:t>
            </a:r>
            <a:r>
              <a:rPr lang="es-MX" b="1" dirty="0" smtClean="0"/>
              <a:t>PEDAGOGÍA? </a:t>
            </a:r>
          </a:p>
          <a:p>
            <a:pPr algn="ctr">
              <a:defRPr/>
            </a:pPr>
            <a:r>
              <a:rPr lang="es-MX" b="1" dirty="0" smtClean="0"/>
              <a:t>¿</a:t>
            </a:r>
            <a:r>
              <a:rPr lang="es-MX" b="1" dirty="0" smtClean="0"/>
              <a:t>CUÁL ES SU OBJETO?</a:t>
            </a:r>
            <a:endParaRPr lang="es-VE" b="1" dirty="0" smtClean="0"/>
          </a:p>
          <a:p>
            <a:pPr algn="ctr">
              <a:defRPr/>
            </a:pPr>
            <a:endParaRPr lang="es-E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78" name="1 CuadroTexto"/>
          <p:cNvSpPr txBox="1">
            <a:spLocks noChangeArrowheads="1"/>
          </p:cNvSpPr>
          <p:nvPr/>
        </p:nvSpPr>
        <p:spPr bwMode="auto">
          <a:xfrm>
            <a:off x="571472" y="5929330"/>
            <a:ext cx="200026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200" b="1" dirty="0" smtClean="0"/>
              <a:t>FENÓMENO TÍPICAMENTE SOCIAL Y ESPECÍFICAMENTE HUMANO</a:t>
            </a:r>
            <a:endParaRPr lang="es-VE" altLang="es-VE" sz="1200" b="1" dirty="0"/>
          </a:p>
        </p:txBody>
      </p:sp>
      <p:sp>
        <p:nvSpPr>
          <p:cNvPr id="13" name="6 CuadroTexto"/>
          <p:cNvSpPr txBox="1">
            <a:spLocks noChangeArrowheads="1"/>
          </p:cNvSpPr>
          <p:nvPr/>
        </p:nvSpPr>
        <p:spPr bwMode="auto">
          <a:xfrm>
            <a:off x="7358082" y="3571877"/>
            <a:ext cx="12144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altLang="es-ES" sz="1200" b="1" dirty="0" smtClean="0">
                <a:latin typeface="Arial" charset="0"/>
              </a:rPr>
              <a:t>FORMACIÓN</a:t>
            </a:r>
            <a:endParaRPr lang="es-ES" altLang="es-ES" sz="1200" b="1" dirty="0">
              <a:latin typeface="Arial" charset="0"/>
            </a:endParaRPr>
          </a:p>
        </p:txBody>
      </p:sp>
      <p:sp>
        <p:nvSpPr>
          <p:cNvPr id="14" name="6 CuadroTexto"/>
          <p:cNvSpPr txBox="1">
            <a:spLocks noChangeArrowheads="1"/>
          </p:cNvSpPr>
          <p:nvPr/>
        </p:nvSpPr>
        <p:spPr bwMode="auto">
          <a:xfrm>
            <a:off x="5364088" y="1054477"/>
            <a:ext cx="208823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LA PEDAGOGÍA</a:t>
            </a:r>
            <a:endParaRPr lang="es-ES" altLang="es-E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6 CuadroTexto"/>
          <p:cNvSpPr txBox="1">
            <a:spLocks noChangeArrowheads="1"/>
          </p:cNvSpPr>
          <p:nvPr/>
        </p:nvSpPr>
        <p:spPr bwMode="auto">
          <a:xfrm>
            <a:off x="7524328" y="1340768"/>
            <a:ext cx="18002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NOS PERMITE DIRIGIR CIENTÍFICAMENTE: </a:t>
            </a:r>
            <a:endParaRPr lang="es-ES" altLang="es-ES" sz="1200" b="1" dirty="0">
              <a:latin typeface="Arial" charset="0"/>
            </a:endParaRPr>
          </a:p>
        </p:txBody>
      </p:sp>
      <p:sp>
        <p:nvSpPr>
          <p:cNvPr id="16" name="6 CuadroTexto"/>
          <p:cNvSpPr txBox="1">
            <a:spLocks noChangeArrowheads="1"/>
          </p:cNvSpPr>
          <p:nvPr/>
        </p:nvSpPr>
        <p:spPr bwMode="auto">
          <a:xfrm>
            <a:off x="1115616" y="4149080"/>
            <a:ext cx="2160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1200" b="1" dirty="0" smtClean="0">
                <a:latin typeface="Arial" pitchFamily="34" charset="0"/>
                <a:cs typeface="Arial" pitchFamily="34" charset="0"/>
              </a:rPr>
              <a:t>ES LA TEORÍA DE LA ENSEÑANZA </a:t>
            </a:r>
            <a:endParaRPr lang="es-ES" altLang="es-E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0" name="2 Conector recto"/>
          <p:cNvCxnSpPr/>
          <p:nvPr/>
        </p:nvCxnSpPr>
        <p:spPr>
          <a:xfrm flipV="1">
            <a:off x="2195736" y="4867418"/>
            <a:ext cx="0" cy="43379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2 Conector recto"/>
          <p:cNvCxnSpPr/>
          <p:nvPr/>
        </p:nvCxnSpPr>
        <p:spPr>
          <a:xfrm rot="16200000" flipV="1">
            <a:off x="3607302" y="4321690"/>
            <a:ext cx="781828" cy="456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2 Conector recto"/>
          <p:cNvCxnSpPr/>
          <p:nvPr/>
        </p:nvCxnSpPr>
        <p:spPr>
          <a:xfrm flipV="1">
            <a:off x="4355976" y="3212976"/>
            <a:ext cx="0" cy="43379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2 Conector recto"/>
          <p:cNvCxnSpPr/>
          <p:nvPr/>
        </p:nvCxnSpPr>
        <p:spPr>
          <a:xfrm flipH="1" flipV="1">
            <a:off x="6080055" y="2348880"/>
            <a:ext cx="2057" cy="525113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2 Conector recto"/>
          <p:cNvCxnSpPr/>
          <p:nvPr/>
        </p:nvCxnSpPr>
        <p:spPr>
          <a:xfrm flipV="1">
            <a:off x="6444208" y="1628800"/>
            <a:ext cx="0" cy="43379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34 Imagen" descr="Resultado de imagen para PEDAGOGIA MILITAR TANQUES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57167"/>
            <a:ext cx="142876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35 Imagen" descr="https://encrypted-tbn3.gstatic.com/images?q=tbn:ANd9GcQq2KTBJMZjQ41Jh07pUSwJZXPvy45Say-MqMrInohpKeM7Evqtm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142852"/>
            <a:ext cx="1357322" cy="1214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AutoShape 7" descr="Resultado de imagen para PEDAGOG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29" name="AutoShape 9" descr="Resultado de imagen para PEDAGOGI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5131" name="Picture 11" descr="Resultado de imagen para PEDAGOGIA CLASE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875426"/>
            <a:ext cx="1500198" cy="1123700"/>
          </a:xfrm>
          <a:prstGeom prst="rect">
            <a:avLst/>
          </a:prstGeom>
          <a:noFill/>
        </p:spPr>
      </p:pic>
      <p:sp>
        <p:nvSpPr>
          <p:cNvPr id="5133" name="AutoShape 13" descr="Resultado de imagen para PEDAGOGIA CLA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35" name="AutoShape 15" descr="Resultado de imagen para PEDAGOGIA CLA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37" name="AutoShape 17" descr="Resultado de imagen para PEDAGOGIA CLAS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41" name="AutoShape 21" descr="data:image/jpeg;base64,/9j/4AAQSkZJRgABAQAAAQABAAD/2wCEAAkGBxQSEhQUEBQSFRMXFhgTGBUYFxsWHBUdGBgWFxgYGxgaHSkgGBwlHBUYITIhJSouLy4uFx8zODMtNyguLisBCgoKDg0OGxAQGiwfHyQsLCwsLCwsLiwsLCwsLCwsLCwsLCwsLCwsLCwsLCwsLCwsLCwsLCwsLCwsLCwsLCwsK//AABEIALYBFQMBIgACEQEDEQH/xAAbAAEAAwEBAQEAAAAAAAAAAAAAAgMFBAEGB//EAEAQAAIBAwIDBAcHAwMCBwEAAAECEQADEgQhEyIxBUFRYRQyUnGBkZIGI0JysdHSM2KhU7LBQ/AVJHOis8LiFv/EABkBAQADAQEAAAAAAAAAAAAAAAABAgQDBf/EACMRAQACAQQCAwEBAQAAAAAAAAABAhMDEVFhEjEUITJBIgT/2gAMAwEAAhEDEQA/AP1ylKVgeYUpSgUpSgUpSgUpSgq1J5G/Kf0Ncli8DrbunwtcNNPZvDkE5XLmoRt/CLSx8a69V6j/AJT+hrP1XZ2o9LfU6Z9OVuWLVki4HP8ATe84YFD0PG/xWnQ9S06HqVDvd1Gov2tMbFm3pyttnazxWuXHtrdgDJQqKrpPUkkjaJOZq/tCyWRxF01m4mrbR6jUG2Xs2cbZuC7jIIVwbYGTQpuwSY32F7K1Vq7cvWG05N8WzetOHCi6iC3xLbLJAKqoKkb4AyN5lpOyNRYt/c3LL3rl17983LbBbrOAIXFpthQqqJy2UTPWu7Qs+z0XEZje0eqtk8lyzbVfHJWh3UkbbiO/asnt7tcW9UbDXtJorYtLcS7ftBhfZi4ZVZnRQExWRMnMdB11uwuxWtXtRfucIXL/AAwUsqVRRaDgEk7u5zMsQNgojaTd2jZ1Rc8L0V7JA5LquCp7zKkhwfAge+pQyu0rl62dCobSE373BuMtiVYcK7dDp95yyLQEEn1pnbfL1nbh9J1Vs6rQ6ZbN0W1S5pTdZgbNq5kWF5R1uMIj8Nadn7LXbVvQ27L2iNNefUNkrKGLi+CiKshEHpDYiTAVRv1rqtdm6uze1L6dtMUv3Rei4LmSkWrVqOUx/wBKfjUJcHaVvWJqLFtL+iwvvdCzoiTbCI1wSfSBmYETt4+VcXaPa9y3qn09zVaGxw7Nh830hfitc4ocqBeGAHDG0n1uu1fWa3s5rl/TXZAFk3CRB5s7ZTb3EzWLqhetarUaixc0+Ny3YtstwOSvD4pUjA9/G6HwFSht6ZVNhXAt3jwg4ZECC6cZlVM4hu4SYnqa+Z+y/ah1RtN6V2ezkZXtGLONy1tzIJu5hkOxLJvB2WvoLXa6uqJxFF51xBCkqHI6hSZImTB7hXBe7F1F+5YbVHSDg3VvZ2kcXHKTCgsfulJPNu0iR3zQhz3u1yNdgLdn0RbiaN2w5hqLltry83TCDZSI9a712rJ+0H2jazf1qjUaCwNOENu1d05uNdysJc9ZbqwCzFdl2rTufYZW07hnf0t2a/xxcu4LfLm6ji1niVV8YBHRBXavZest39TcsvpY1BtsRcW42BSylo7KwDCVmJFQll9t9slL1m3xdHpVfTC+TcsekS2QBVStxBAnrvNe3+0LhfSW7Wo0IF2zqLrahtNyPwrllVC2zeGP9QzLH1a7NF9nL+lOn9EuWWFrSjSnjK0tDh8hgdunSuvVdgHUXrF3WLYuBLN+y9vAsrG81kgqHmIW0QZ9qgxNV2+/oWnvf+VtNc1J07XjaNy0UBvKLyJkDi/CVhzdG6nrUrvbRTS3Lq39HqCLtpGurpmRNMjtDXbiC4xcKN9ivmQJNaF37P6gW7Vu3etsNPqVvWGuhieGqOotXCDLFc4D9SAJ3knSZNcUPPpFuBgRyXGRlg5K0sCpO0MOkdDQZ/Y9zipdcanRaq1icWs21VkYAmGK3GB8R0I863KxtP2Q6Xb2qv8AAV2scHCypAIktk7tBuNMAbCBPWa2az6/8Zv+j+FKUrOzlKUoFKUoFKVBrgBjcmJgAtHvgbd/yNIjf0RG/pOlQ4nk/wBDftTieT/Q37Vbwtwt4W4TpUOJ5P8AQ37U4nk/0N+1PC3B4W4TpUOJ5P8AQ37U4nk/0N+1PC3B4W4TpUOJ5P8AQ37U4nk/0N+1PC3B4W4Tqo6ZO9E+kVJHBmJ2MEEEEe8HcdQfjU6r6V9KfRU9hPpFPRU9hPpFXUoKfRU9hPpFPRU9hPpFXUoKfRU9hPpFPRU9hPpFXUoKfRU9hPpFcOo7MToJXiMAYxHqgtMR1OMfGa1Koueug8mb4jFf0c1at5r6TFpj04V7BtBkfmJTpuI6EbqBHea7/RU9hPpFXUpNpn2TMyp9FT2E+kU9FT2E+kVdSqoU+ip7CfSKeip7CfSKupQU+ip7CfSKeip7CfSKupQVLp0BkKoPjAq2lKBSlKBSlKBSlKBTTeu35U/V6Vzal3Ac2hLfdDYAkKbhDkA7EhCxA7yB16V10f066P6dHaQfAG3kSHtsQpAJUXFLjcgerlt39Kyp1iywDMPvGFsm3PN6U6DIzDD/AMuveok7EbjxNfqmtgpbljuCQAIwOx39fMdOnwNdbXb/AArRg5FyLhVQWCw+BxaNyRbBMd5ML1XW1qzc1Xo67Hi8Rgx5MsMnCsBumRAtkjwJ2B2qq2+qFwO6uQNmUcMKQXSCgyknAEnI7GQPOwX9UzABAoAEkqIYgX8gDlspK2BMdGPvE9O2oazLgi5xbRgcpxD2i4J2B24g922/Uhym9rOHutwXSqbLwcV+7Usd5LNxMlI2HhAEmy4+qInFswzHEYYBeHdxw5gWacJD7ZeAE1PR6jVGxcNxIuC4gXYE8Mi0bjRsGZcroGwnAbGd6L+u1KFy/LaGAzIQGCbYzGRChuZ5Uk9BA25gv7OTUhrYaRaXkghJKj0jFmI3zhdPMbSzbeG1XzdntDWNaQi1zm3bdiQFAyXTF43JyGWohYO6AHumep1GtFpmVcrkgIoVRP3IbJp3INyUjliZkDeg1vxP+Yf7EqVR/E/5h/sSpVi1P1LFqfqSlKVRQpSlApSlAqhf6jeSrHxLT+i/Kr6psdXP923wVR+s0F1KUoFKUoFKUoFQ09lWLllUkEASAYGKmN/Mn51OuTUa7gqzQu90JLtgiygMs8HEbQNtyVHfXXR/Tro/pDtDV2bNyLgsqvCe4AQAWKkcqiJYwegBNcrdpKdKbws2w2ZtbNbZVOWIfiRjj0Pv2pp/tGzvCWxuLYVWuBYZsJLQpYAi4IIB2WdshXtj7UZkYWtytojK4FM3TYiRBIX78cwB9U7bidbWot9rjmLWbAAx2DKcQ62CGuMFIVRxiSwkYqSOldnZvaFu7eNoW7OyZ5oyuNuHIjEGPvAQ3RgJFSXtwtb1LKqhrNtnHNmJHFEOIBVgbRlfAjfw9Pb4U4XVVbmSqFFycizqnKSoLQHVjtt/mpGXpe31aDwLJDsAAHQYcttijMygcbnP3f8AY2+1b3ZttXtW3ZLeTIrHlA3Ik7Vmr9pWC5PaRRAj70mWZbLKCeHygi+oy7iD3c1ep9pZUPwwEIUTxBszW1u7kLAtgEy87RMRQXdtKEw4fJMzjyzERMdep+dK5+0NXxbdp4iTcGxyBxbCVaBkpxkGBIINKz3j/TjePtsU03rt+VP1elQNveQSDESDEjz8ep+Z8a46dvG28uGnaKzvLj7Xv6gXALCkgLmBG1xsb0qzzCAEWtu/M9YMe6C7qDxGcSeGOGIZAzBruxDAEH1ATEdK68T7T/OmJ9p/nXfPV3z1Zl7W6of01LfdkjKyUybG6TMtywy2gB+IMYnqvt/W6pGKhUciceXEXOZ5ybKLcKEIn1iT8NLE+0/zrL1vZTPdD5CBB3O/SPCrV1qzKc1Xl/VaohjYhotggtbIyYLqThgXGMstkT3hvcRPVajVpOKht8c8WiJvkMEXInpZBgdGJ27nYnZj2Q+dySzZcsiNgI3nw/zWlifaf51E61YRnq4Gu6rJS2y8TcKkwoe4oHUkgjhtMbdek109j6m6y/fqQ234MIOKl1iTIDlgG7wO/qbsT7T/ADpifaf51Gepnq9/E/5h/sSpVl9nW9Rb4nHKXQbhZGQYsEgBcwx5mEGSD3CBWhavBvVMx1HQj3g7j41nvO9plnv9zMrKUpVVSlKUClKUCqNJ6s+JZh7mYkf4NWXXxUt4An5Ca809vFVXwUD5CKCylKUClKUClKpbUCYUFm7wO73noPd18qC6sntLtFbbpaa293jXAkJPI2M85HqrihMnwau/hM3rmB7Kkj5t1Pwj41aiBRCgAeAED5VatvGd4Wrbxnd6t5gICIANgAx28vUr30h/ZX6z/GlKvmsvms4+1tddS2WtqMpHSX74PLA7vPuqXZetuvaVrijIjeSV/wAYmPnXVSpz22M1j0h/ZX6z/GnpD+yv1n+NKVGaxms5dbYa7GULjMQcpmPIR0FK6qVSbzM7qze0lKUqqhSlKBSlKBSlKBSlKBVd2yrdRuOhGxHuI3FWUoKIdf7x8Fb+J/x76lbvhjHRvZOx98HqPMbVbULlsMIYA9/u8x4HzoJ0qjhsvqnIey3/AA/X5g++vU1AmDKsegbafcejfA0Nl1KUoKNZ6hHtQn1EL/zV9Uajqg8X/QMw/wAqKvoFKVR6RP8ATGXn0X6u/wCE0F9UHUA7IMj026D3t0+Ak+VOAW/qGf7RsvxHVvjt5VcB4UFPBLeudvZXYfE9W/wD4VaqgCAAAOgG0VKlApSlApSlApSlApSlApSlBC1bdlDZKJAMYkxO8TkJ99T4D+2v0H+dWaX1E/Kv6Cra24qcNuOvDhuHEkNctggKSMDtmxVfx97AipYH/Ut9Y9Xv8PX61HWdncR8s4H3YcROQtXOKoB/DuSD12Pcd64H+zSYqquVChFIAjIooAY4kc2w6yNzsdiGOvBjrw0zaaYzSesYnu6/jquxziUuW2ElZCnqrFSPX8VI+FcvafYSX7hdmPMnDjcxC3FkDLHpdaQQZ8t5q/8A5sbqbphg+YVQvrPqWlfYg6p/H1V36yx14MdOGiqE9Lls7T6vd0n1+lQLdPvEMsFEIxkkZDcN4bz0rP1PYiXHGd1ZCRgihQM1vIDhkQFObdQZKneJFXP2ErMGLrJJJAQAb8GcBPI02VhpMZN3wQx14MdeHetpj0dD7lP8694D+2v0H+dUdn6G3p4VSOYJbAgDIojGdvxFQSfy1oUx04MdeHN6O/tp9B/nULTyAekiY6xXbWTa1tsEIbiBwgcoWEhSYDEdQCe/yrlrUiI+ocdWkRH1Dsqs3lyxyXKJxkTHjHWKh6Wnc6n3EE/IVi9qdgNea9g620vKwcwWLFrPBEoYxI5d1YEhcSN5rhEcuMRy2vTLeIfiW8CYDZCCekAzE15cvqWCEZBgSTsVEYnEyepBkAA7KSY2n5nX9h3EBuW0DXGF5SgLXlY3bdlA5N11hgLCqOgAZh3zXYvYNwODnbw4vG6HKfQzpMfCJ5svAxG0mdo5W8Y5bFmDPBuAgGCs5gHvEzKnptMDwqvR9rW7slOIFAJLtbuW1hTBId1Cn4Hpv0qrsjsrgMSMQvBsWsVGIBtcST8Q4+msy39nXFsoBpwQyOHhjnhfW9i47gcYkTBgwelPo2hr2tfafG4LiYZXLYkgBmVsTiSd4xbp1Brp9IUlgHQsvUZDl8JHdXxuv7PYZWUNq5eurqEKhdrfGvG7IJcFNn3MGcAYkBToan7M3Lj3WuujB01FoTkZW9ctuqlJwUKtsIYBLQCT1FTNdvaZrHLW1motW04mouApkqTBwBZgo5VnaYksSBBMirk7UtFrq5gGyVW4TKhSwDDmMA7HuPXbrUe0Oz1uItsBQgdGKxsVVpKx5iR8ay1+znDZGssCLbI6rcLNmRbvoxd9yWJvl8oO486j6VjaW1qtWqKT6xAkIpGTeAUEgSfMgeJAqxL6klVZSw6gEEjqNx3bg/KsLT/ZoLbKzbL8OxaDhMYFokkDqVTcws7Cr+z+w+FcW4MCR6XMDHL0nUJfEnyCQfGm0G0ctqlUZXPZT6z/AAr3isOqE/lIP6kVVXZdUHeI2JJMADv2J93QGq+Mf9N/mn8q5uze0eNcZeFet8O6bc3FgXORjkhnmXunxBq1K7zsvSu87O3m/wBN/mn8qS3+m/zT+VcGr0N03rjpmCVARxwyF5IPrSwMz0BHSe+q7tjWAkI5I5gCcPV4rlSDILObWAggAETl1B04KtGCrT5v9N/mn8qS3+m/zT+VZR0GoB4oOV2Cm4tg48M+E8wePxx13Ek139j2b4M6hydoC8seu/MYE5Y4D1iOvvpgqYarpb/Tf5p/KgfeCCpiYMbjyIJHePmK4OwtNqUKreP3a2VSJB51W0JBmT0uTIHd161pan11/K/6pVL6VYrvCl9KsRvBSlKzs63Seon5V/QVbWLf7H4uLZJvatrzW8yMcjAOQhWyh1/EsiRO1I+zKx64z5hkEAgMt0cMDKRaBuiEnogHnXovQU3fs0ZufeIqsAA3D3OQ1SNnzczRqhDzuRuPHu0/Yq2vSGyP3oeWlgyhmdjzFivKbhiFECOtVWfs/iQcrfcf6XqRde5jaOf3a8+Mb7Cor9mEA5SqtjiXCAE/dPbYkg7yWDHzQe8QKtL9mm5TcNtCtziY21IVY4Q5YKxItbyCObaOpkv2YtnHBk4a2zZxVBBhWtuDDYkZSSCs5TvGw9b7LqQ4ZlORYg4EkFluAOZcguOJOQCk4+6LLX2eCuGDIALrXdrcMJum8cWy5SScGaOZQBAig8b7MpLFWxDKV5VCsoNy/cAVweUDjkRH4FO0RU7PYiW71u6zWgwGIVUNpZC3TyKLkA4u5IIaYJ2qvWfZ83bl52ZFzZSpCSxAXT8rtkMkJskFBGzda9X7NIMD92XS4twE28oC2eDgMmLACSw32MdYoLdJ2Gq3eMGmbjXgeYk5i7sSXKlRxTEKIAA3rXdgN2IAkDfbckAD3kkD3msF/swpGziYhiU/qc1llDwwLAcIgCfxn4+XPsshHVJhBzW8g3DOlKhsmLMoOm6Ez94d+8h9DWRpdBaDcYW0F1lCtcCgMwEQC3UjbvqfZnZJss7K6nNpblaWH3hEk3CMpccwUSFiOmN2n9Ue6uOv6hw1/SylKVlZilKi7AAkmANyfCg8uOFBJ2A/7+J8qrtIScn2Pcvsjz8WP+Og7yfLaljkwgD1VPd/cfPy7vnXRRLKHZgXUi7k3MGMd0wo/QH5VpsoIg9Kqv8ArW/z/wD0er6ta0z7JlRDL0l18PxD3E+t8d/M1ZbuBhKme73eRHUHyNTqq5YBMiQ3TIdfce4jyNVQtpXPxiv9SB/ePV+Ps/HbpvXRQKUpQKruTK4xlLRPScHifKrKi6A9feO4jzBG4q1Z2ndas7TuynXWQMDcnD8fo8Zw+WWI6E8PDHvnKBtTV29Wnq3L1xSwHKLOYBu2IxlAo5Dfkt0AHTY1p8Lzf63/AHpwvN/rf967544aM8cMm7Y12Ei6c8kEBLLwvAUFgDgCeNkTLdBsI2qy/a1gDlXZiXJVYsiFzvwuRAxXA2OYh226GTWlwvN/rf8AenC83+t/3pnjgzxwzH02qzlSQYZQ33RCoZO2QLcTPE+xiBO4rvsq4wF0yw4wnaSouDAnEAThjO3WrOF5v9b/AL16lsDfefEkk+6T3VF9aJjZW+tExsnSlKzs7zS6lMF51BxAILAEEDcEdxq30pPbT6h+9VzSa0fI6aM/Sz0pPbT6h+9PSk9tPqH71XNJp8joz9LPSk9tPqH709KT20+ofvVc0mnyOjP0s9KT20+ofvT0pPbT6h+9VzSafI6M/Sz0pPbT6h+9PSk9tPqH71XNJp8joz9LPSrftp9Q/eubT+qvuFWzSqamp5fxzvqeRSleVycxjG52HWaoQZkM2yjdV8fBm/4Hd1O8Y+L95v8AgG4/v8D+Xw8evhPTRJSlKIUaroPzp/l1H/NX1Rrf6bHwBb4ruP8AIq+gUpSgVz8Er/TgD2D6vw9n4beXfXRSgqt3gTG4brievv8AMeYq2oXLQYQw8/AjzBG4PmKqll6y6+IHMPeB63w36bHrQdFKijgiQQR4ipUClKUClKUClKUClKUClKUClKUClKUClKUClKUClKUCub+p/wCn/wDJ/wDj9fd63rHMkD1Bsx9o96jy8T8PGLwKJe0pSiClKUELqZKR4gj5iK8075KreKg/MTVlUaP1FHgMfp5f+KC+lKUClKUClKrwDOoYSIZoPQkFQJHf1P8A2KmseU7JrG87IvY3lTi3j3H8w7/18xRb0GHGJ6A9VPuPj5H4TXT6Jb9hPpH7Vn9vMtmyXVLMhrS8yrAD3URiZZR0Y9WArvg7d8HbtpWFe7ROBws6djyqryILFbTTioYYxd6h23XzmpntQKyq2mtczMoOaAkLc4RIDKMjMkqCYEdSYpg7MHbapWAe2ACM7GnRcHYy/eE07oFPD6Rf3kbYk9Bvodkalb+4sWlUKCTKtzEkQISGXlPNPhtvswdmDt30qfolv2E+kftVWq0qBHIRQQpIIABBAMEEdDTBPKMHaVKGlZ3ApSlApSlApSq7kkqAYkxIiRCs207d1TEbzsmI3nZZSvfRf73/APb/ABrg7R1i2XtozXCbmWO9lQMSgMm4Vn+oNhJO+1dcFnXBZ3Urjt620xAW7cJJAAwMmejAcPdOvP6ux32qhu1bXJhcuPkYlQuwlBmZQcn3iHPpB2NMFjBZp1zuxclVMAesw/2g+Pie737iCaq0zYC7cyyNvHCCCInbhyBuDl0868S9bVhbzuKczaWVEEgAxkEIE5d5BNMFjBZ1qoAAAgDYDwr2vfRf73/9v8ahqLJVWYO3KC0HGDAmDC0wWMNkqUpXFxKVC6xA2iSQonukgT59elcf/iKBnVrqLgcWZlxEyFgEv1JYAeM1eunNvS9dObenfVGl6EeDv/liw/wRUPS0gnj2IABJ26MAV/H3hgfiPGqbWtTO6BdtjGGZjBG4VREXJHcNx+om2Gy2GzQpXK+rQLcYXrTC0ubhRkVGOYkB+9dx41da5iwS7bJUwwCzidxuM/EH5GmGxhsspULLSoJ6kA/MVOuTkVAGHB/sc/5Sp1B0mCCQR0I/yN9iPI+XhVqTtbdak7W3ZC/akBZKqSEVyQxA6LnK4lhBbbENMHwNaOs7TKOqooYuoIBOI3Dtu0HaEPd31aUPtt9Kfx8q9hv9Rvkn8a056tOarMufadQoZUBDMFVTcAYHA3JdYOAIXYyZkdAZqV3t18hCIEIvwWfmJs3EtbIBBksTGXTfug6BRvbb5J3dPw16Vb22+SfxpnqZqsk/alRxGcIEVM1GYynG8+DTsrkW4w7t9zVt3t9vvYtgBC4yLz0uX7SnGO97BkT0YbztWhi3tt49E/jXsN7bfJP40z1M1WaPtHykm2DgJZluSv8A04KtjuJuCTtji/WN7LXbIu5WyoUm07+tlOOxiFiOYesQ2/q13BW9tvkn8ai1okEFmgjEiFEjwkKCB7qZ6maq00pSsjIUpSgUpSgVH8dv8x/2PUqg4MqViVMwdp2I693WrUna0StSdrQDtSzKjMcxxXYwd1AIMRiSygN0JYAGTXHf1+mucO6HZiJVDbZ1JD8JjspEofujJ5d13338Xs1RgAhhIxXjPAClWVIx9UFFIHlHQkGK9loAgCRgoQRdf1VFsBTy7j7q39PmZ15K8teSvLwppGCT+HhCMzC4mbeRyxkcTKJmGHUVDRDRgIF5ZytKhZ+UM1oBYnkBxsxPtKB629w7MSCvDGJxJTitixUKASMdzCKPcK9Ts5RvhJyVixusSSjW2Uk47wbNv4L5mmSvJkryjok0tm4yrKOnLzM5EFUICkkjoV267HzNR1TaMXc3b7wNlsXO6M3ULsSDacx/YxjYxfqdGHyyQSzZki4w3wFuRy7coH61BOz1H/TB3Jk3WJJbiyTy9/HufV5CmSvJkry7bnadpSQzwRG0MSZkjEAc04npPSo39YjrcVWBPDL9+6ldmB6MNxuJ6iuLT9mIj5rbGU5f1WO/N/b/AHt18fACPNN2UlueGgUlOFObNCkKDsV3PIOp/wAbUnUryTqV5aVKUrExK7vd+dP961ResWbTM9y5iMheIYoqg5iDliG3YRBbvq+73fnT/etV9r6W3HGuXGtcJS/EBXkCq+RhlI9VnG479t4NatD8tWh+WZ6Bo8ZN5VAW2Rk1oYciqhZWXmYrA+8DEZbRNW3LGkcFRdUcPKSGSFDcK6cgylMSFQ7iOsbjaem0GltNmLqcmL7ta5QcSCXjLFoU7tB2juqFrszTABFv9MQg4lslGspaEjl3YC1bYgyNukGK7Oy7S+i8BrS3F4TWzMuAcFQWi2/RcUHN076v7F01oF71li3FJBYxvhcu9CAMhkz8xkkRv0rg/wDDNM2J9ILE5YHO0SWElmTl3IJkqOWeq7mdjsy2q21wZmVpuBmiW4jG4SYAAkudoFBVpvUX8o/Sraq03qL+UfpVtYJ9sFvZSlKhBSlKBSlKBSlKBSlKBSlKBSlKBSlKBSlKBSlKBSlKBSlKBSlKBSlKCu8Ntu4hvpIaP8VyaztK1dtvbYXMXRkMATDAqY36waUrrp3mI+nXTtMQ4UWwLhuE3mYsH3W31DW2JkCQC1pSRMfIRG7a07R/WgLiRFsyMmcHcGCGckER/gQpXTJLrkl7eSwz5Zagc63CvJiSotAbHp/RXcb7mtHTdqWkRUUXCFUKJA/CABO/lSlMknnLqsqQqg9QADHuqdKVmZZKUpQKUpQKUpQKUpQKUpQKUp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43" name="AutoShape 23" descr="data:image/jpeg;base64,/9j/4AAQSkZJRgABAQAAAQABAAD/2wCEAAkGBxQSEhQUEBQSFRMXFhgTGBUYFxsWHBUdGBgWFxgYGxgaHSkgGBwlHBUYITIhJSouLy4uFx8zODMtNyguLisBCgoKDg0OGxAQGiwfHyQsLCwsLCwsLiwsLCwsLCwsLCwsLCwsLCwsLCwsLCwsLCwsLCwsLCwsLCwsLCwsLCwsK//AABEIALYBFQMBIgACEQEDEQH/xAAbAAEAAwEBAQEAAAAAAAAAAAAAAgMFBAEGB//EAEAQAAIBAwIDBAcHAwMCBwEAAAECEQADEgQhEyIxBUFRYRQyUnGBkZIGI0JysdHSM2KhU7LBQ/AVJHOis8LiFv/EABkBAQADAQEAAAAAAAAAAAAAAAABAgQDBf/EACMRAQACAQQCAwEBAQAAAAAAAAABAhMDEVFhEjEUITJBIgT/2gAMAwEAAhEDEQA/AP1ylKVgeYUpSgUpSgUpSgUpSgq1J5G/Kf0Ncli8DrbunwtcNNPZvDkE5XLmoRt/CLSx8a69V6j/AJT+hrP1XZ2o9LfU6Z9OVuWLVki4HP8ATe84YFD0PG/xWnQ9S06HqVDvd1Gov2tMbFm3pyttnazxWuXHtrdgDJQqKrpPUkkjaJOZq/tCyWRxF01m4mrbR6jUG2Xs2cbZuC7jIIVwbYGTQpuwSY32F7K1Vq7cvWG05N8WzetOHCi6iC3xLbLJAKqoKkb4AyN5lpOyNRYt/c3LL3rl17983LbBbrOAIXFpthQqqJy2UTPWu7Qs+z0XEZje0eqtk8lyzbVfHJWh3UkbbiO/asnt7tcW9UbDXtJorYtLcS7ftBhfZi4ZVZnRQExWRMnMdB11uwuxWtXtRfucIXL/AAwUsqVRRaDgEk7u5zMsQNgojaTd2jZ1Rc8L0V7JA5LquCp7zKkhwfAge+pQyu0rl62dCobSE373BuMtiVYcK7dDp95yyLQEEn1pnbfL1nbh9J1Vs6rQ6ZbN0W1S5pTdZgbNq5kWF5R1uMIj8Nadn7LXbVvQ27L2iNNefUNkrKGLi+CiKshEHpDYiTAVRv1rqtdm6uze1L6dtMUv3Rei4LmSkWrVqOUx/wBKfjUJcHaVvWJqLFtL+iwvvdCzoiTbCI1wSfSBmYETt4+VcXaPa9y3qn09zVaGxw7Nh830hfitc4ocqBeGAHDG0n1uu1fWa3s5rl/TXZAFk3CRB5s7ZTb3EzWLqhetarUaixc0+Ny3YtstwOSvD4pUjA9/G6HwFSht6ZVNhXAt3jwg4ZECC6cZlVM4hu4SYnqa+Z+y/ah1RtN6V2ezkZXtGLONy1tzIJu5hkOxLJvB2WvoLXa6uqJxFF51xBCkqHI6hSZImTB7hXBe7F1F+5YbVHSDg3VvZ2kcXHKTCgsfulJPNu0iR3zQhz3u1yNdgLdn0RbiaN2w5hqLltry83TCDZSI9a712rJ+0H2jazf1qjUaCwNOENu1d05uNdysJc9ZbqwCzFdl2rTufYZW07hnf0t2a/xxcu4LfLm6ji1niVV8YBHRBXavZest39TcsvpY1BtsRcW42BSylo7KwDCVmJFQll9t9slL1m3xdHpVfTC+TcsekS2QBVStxBAnrvNe3+0LhfSW7Wo0IF2zqLrahtNyPwrllVC2zeGP9QzLH1a7NF9nL+lOn9EuWWFrSjSnjK0tDh8hgdunSuvVdgHUXrF3WLYuBLN+y9vAsrG81kgqHmIW0QZ9qgxNV2+/oWnvf+VtNc1J07XjaNy0UBvKLyJkDi/CVhzdG6nrUrvbRTS3Lq39HqCLtpGurpmRNMjtDXbiC4xcKN9ivmQJNaF37P6gW7Vu3etsNPqVvWGuhieGqOotXCDLFc4D9SAJ3knSZNcUPPpFuBgRyXGRlg5K0sCpO0MOkdDQZ/Y9zipdcanRaq1icWs21VkYAmGK3GB8R0I863KxtP2Q6Xb2qv8AAV2scHCypAIktk7tBuNMAbCBPWa2az6/8Zv+j+FKUrOzlKUoFKUoFKVBrgBjcmJgAtHvgbd/yNIjf0RG/pOlQ4nk/wBDftTieT/Q37Vbwtwt4W4TpUOJ5P8AQ37U4nk/0N+1PC3B4W4TpUOJ5P8AQ37U4nk/0N+1PC3B4W4TpUOJ5P8AQ37U4nk/0N+1PC3B4W4Tqo6ZO9E+kVJHBmJ2MEEEEe8HcdQfjU6r6V9KfRU9hPpFPRU9hPpFXUoKfRU9hPpFPRU9hPpFXUoKfRU9hPpFPRU9hPpFXUoKfRU9hPpFcOo7MToJXiMAYxHqgtMR1OMfGa1Koueug8mb4jFf0c1at5r6TFpj04V7BtBkfmJTpuI6EbqBHea7/RU9hPpFXUpNpn2TMyp9FT2E+kU9FT2E+kVdSqoU+ip7CfSKeip7CfSKupQU+ip7CfSKeip7CfSKupQVLp0BkKoPjAq2lKBSlKBSlKBSlKBTTeu35U/V6Vzal3Ac2hLfdDYAkKbhDkA7EhCxA7yB16V10f066P6dHaQfAG3kSHtsQpAJUXFLjcgerlt39Kyp1iywDMPvGFsm3PN6U6DIzDD/AMuveok7EbjxNfqmtgpbljuCQAIwOx39fMdOnwNdbXb/AArRg5FyLhVQWCw+BxaNyRbBMd5ML1XW1qzc1Xo67Hi8Rgx5MsMnCsBumRAtkjwJ2B2qq2+qFwO6uQNmUcMKQXSCgyknAEnI7GQPOwX9UzABAoAEkqIYgX8gDlspK2BMdGPvE9O2oazLgi5xbRgcpxD2i4J2B24g922/Uhym9rOHutwXSqbLwcV+7Usd5LNxMlI2HhAEmy4+qInFswzHEYYBeHdxw5gWacJD7ZeAE1PR6jVGxcNxIuC4gXYE8Mi0bjRsGZcroGwnAbGd6L+u1KFy/LaGAzIQGCbYzGRChuZ5Uk9BA25gv7OTUhrYaRaXkghJKj0jFmI3zhdPMbSzbeG1XzdntDWNaQi1zm3bdiQFAyXTF43JyGWohYO6AHumep1GtFpmVcrkgIoVRP3IbJp3INyUjliZkDeg1vxP+Yf7EqVR/E/5h/sSpVi1P1LFqfqSlKVRQpSlApSlAqhf6jeSrHxLT+i/Kr6psdXP923wVR+s0F1KUoFKUoFKUoFQ09lWLllUkEASAYGKmN/Mn51OuTUa7gqzQu90JLtgiygMs8HEbQNtyVHfXXR/Tro/pDtDV2bNyLgsqvCe4AQAWKkcqiJYwegBNcrdpKdKbws2w2ZtbNbZVOWIfiRjj0Pv2pp/tGzvCWxuLYVWuBYZsJLQpYAi4IIB2WdshXtj7UZkYWtytojK4FM3TYiRBIX78cwB9U7bidbWot9rjmLWbAAx2DKcQ62CGuMFIVRxiSwkYqSOldnZvaFu7eNoW7OyZ5oyuNuHIjEGPvAQ3RgJFSXtwtb1LKqhrNtnHNmJHFEOIBVgbRlfAjfw9Pb4U4XVVbmSqFFycizqnKSoLQHVjtt/mpGXpe31aDwLJDsAAHQYcttijMygcbnP3f8AY2+1b3ZttXtW3ZLeTIrHlA3Ik7Vmr9pWC5PaRRAj70mWZbLKCeHygi+oy7iD3c1ep9pZUPwwEIUTxBszW1u7kLAtgEy87RMRQXdtKEw4fJMzjyzERMdep+dK5+0NXxbdp4iTcGxyBxbCVaBkpxkGBIINKz3j/TjePtsU03rt+VP1elQNveQSDESDEjz8ep+Z8a46dvG28uGnaKzvLj7Xv6gXALCkgLmBG1xsb0qzzCAEWtu/M9YMe6C7qDxGcSeGOGIZAzBruxDAEH1ATEdK68T7T/OmJ9p/nXfPV3z1Zl7W6of01LfdkjKyUybG6TMtywy2gB+IMYnqvt/W6pGKhUciceXEXOZ5ybKLcKEIn1iT8NLE+0/zrL1vZTPdD5CBB3O/SPCrV1qzKc1Xl/VaohjYhotggtbIyYLqThgXGMstkT3hvcRPVajVpOKht8c8WiJvkMEXInpZBgdGJ27nYnZj2Q+dySzZcsiNgI3nw/zWlifaf51E61YRnq4Gu6rJS2y8TcKkwoe4oHUkgjhtMbdek109j6m6y/fqQ234MIOKl1iTIDlgG7wO/qbsT7T/ADpifaf51Gepnq9/E/5h/sSpVl9nW9Rb4nHKXQbhZGQYsEgBcwx5mEGSD3CBWhavBvVMx1HQj3g7j41nvO9plnv9zMrKUpVVSlKUClKUCqNJ6s+JZh7mYkf4NWXXxUt4An5Ca809vFVXwUD5CKCylKUClKUClKpbUCYUFm7wO73noPd18qC6sntLtFbbpaa293jXAkJPI2M85HqrihMnwau/hM3rmB7Kkj5t1Pwj41aiBRCgAeAED5VatvGd4Wrbxnd6t5gICIANgAx28vUr30h/ZX6z/GlKvmsvms4+1tddS2WtqMpHSX74PLA7vPuqXZetuvaVrijIjeSV/wAYmPnXVSpz22M1j0h/ZX6z/GnpD+yv1n+NKVGaxms5dbYa7GULjMQcpmPIR0FK6qVSbzM7qze0lKUqqhSlKBSlKBSlKBSlKBVd2yrdRuOhGxHuI3FWUoKIdf7x8Fb+J/x76lbvhjHRvZOx98HqPMbVbULlsMIYA9/u8x4HzoJ0qjhsvqnIey3/AA/X5g++vU1AmDKsegbafcejfA0Nl1KUoKNZ6hHtQn1EL/zV9Uajqg8X/QMw/wAqKvoFKVR6RP8ATGXn0X6u/wCE0F9UHUA7IMj026D3t0+Ak+VOAW/qGf7RsvxHVvjt5VcB4UFPBLeudvZXYfE9W/wD4VaqgCAAAOgG0VKlApSlApSlApSlApSlApSlBC1bdlDZKJAMYkxO8TkJ99T4D+2v0H+dWaX1E/Kv6Cra24qcNuOvDhuHEkNctggKSMDtmxVfx97AipYH/Ut9Y9Xv8PX61HWdncR8s4H3YcROQtXOKoB/DuSD12Pcd64H+zSYqquVChFIAjIooAY4kc2w6yNzsdiGOvBjrw0zaaYzSesYnu6/jquxziUuW2ElZCnqrFSPX8VI+FcvafYSX7hdmPMnDjcxC3FkDLHpdaQQZ8t5q/8A5sbqbphg+YVQvrPqWlfYg6p/H1V36yx14MdOGiqE9Lls7T6vd0n1+lQLdPvEMsFEIxkkZDcN4bz0rP1PYiXHGd1ZCRgihQM1vIDhkQFObdQZKneJFXP2ErMGLrJJJAQAb8GcBPI02VhpMZN3wQx14MdeHetpj0dD7lP8694D+2v0H+dUdn6G3p4VSOYJbAgDIojGdvxFQSfy1oUx04MdeHN6O/tp9B/nULTyAekiY6xXbWTa1tsEIbiBwgcoWEhSYDEdQCe/yrlrUiI+ocdWkRH1Dsqs3lyxyXKJxkTHjHWKh6Wnc6n3EE/IVi9qdgNea9g620vKwcwWLFrPBEoYxI5d1YEhcSN5rhEcuMRy2vTLeIfiW8CYDZCCekAzE15cvqWCEZBgSTsVEYnEyepBkAA7KSY2n5nX9h3EBuW0DXGF5SgLXlY3bdlA5N11hgLCqOgAZh3zXYvYNwODnbw4vG6HKfQzpMfCJ5svAxG0mdo5W8Y5bFmDPBuAgGCs5gHvEzKnptMDwqvR9rW7slOIFAJLtbuW1hTBId1Cn4Hpv0qrsjsrgMSMQvBsWsVGIBtcST8Q4+msy39nXFsoBpwQyOHhjnhfW9i47gcYkTBgwelPo2hr2tfafG4LiYZXLYkgBmVsTiSd4xbp1Brp9IUlgHQsvUZDl8JHdXxuv7PYZWUNq5eurqEKhdrfGvG7IJcFNn3MGcAYkBToan7M3Lj3WuujB01FoTkZW9ctuqlJwUKtsIYBLQCT1FTNdvaZrHLW1motW04mouApkqTBwBZgo5VnaYksSBBMirk7UtFrq5gGyVW4TKhSwDDmMA7HuPXbrUe0Oz1uItsBQgdGKxsVVpKx5iR8ay1+znDZGssCLbI6rcLNmRbvoxd9yWJvl8oO486j6VjaW1qtWqKT6xAkIpGTeAUEgSfMgeJAqxL6klVZSw6gEEjqNx3bg/KsLT/ZoLbKzbL8OxaDhMYFokkDqVTcws7Cr+z+w+FcW4MCR6XMDHL0nUJfEnyCQfGm0G0ctqlUZXPZT6z/AAr3isOqE/lIP6kVVXZdUHeI2JJMADv2J93QGq+Mf9N/mn8q5uze0eNcZeFet8O6bc3FgXORjkhnmXunxBq1K7zsvSu87O3m/wBN/mn8qS3+m/zT+VcGr0N03rjpmCVARxwyF5IPrSwMz0BHSe+q7tjWAkI5I5gCcPV4rlSDILObWAggAETl1B04KtGCrT5v9N/mn8qS3+m/zT+VZR0GoB4oOV2Cm4tg48M+E8wePxx13Ek139j2b4M6hydoC8seu/MYE5Y4D1iOvvpgqYarpb/Tf5p/KgfeCCpiYMbjyIJHePmK4OwtNqUKreP3a2VSJB51W0JBmT0uTIHd161pan11/K/6pVL6VYrvCl9KsRvBSlKzs63Seon5V/QVbWLf7H4uLZJvatrzW8yMcjAOQhWyh1/EsiRO1I+zKx64z5hkEAgMt0cMDKRaBuiEnogHnXovQU3fs0ZufeIqsAA3D3OQ1SNnzczRqhDzuRuPHu0/Yq2vSGyP3oeWlgyhmdjzFivKbhiFECOtVWfs/iQcrfcf6XqRde5jaOf3a8+Mb7Cor9mEA5SqtjiXCAE/dPbYkg7yWDHzQe8QKtL9mm5TcNtCtziY21IVY4Q5YKxItbyCObaOpkv2YtnHBk4a2zZxVBBhWtuDDYkZSSCs5TvGw9b7LqQ4ZlORYg4EkFluAOZcguOJOQCk4+6LLX2eCuGDIALrXdrcMJum8cWy5SScGaOZQBAig8b7MpLFWxDKV5VCsoNy/cAVweUDjkRH4FO0RU7PYiW71u6zWgwGIVUNpZC3TyKLkA4u5IIaYJ2qvWfZ83bl52ZFzZSpCSxAXT8rtkMkJskFBGzda9X7NIMD92XS4twE28oC2eDgMmLACSw32MdYoLdJ2Gq3eMGmbjXgeYk5i7sSXKlRxTEKIAA3rXdgN2IAkDfbckAD3kkD3msF/swpGziYhiU/qc1llDwwLAcIgCfxn4+XPsshHVJhBzW8g3DOlKhsmLMoOm6Ez94d+8h9DWRpdBaDcYW0F1lCtcCgMwEQC3UjbvqfZnZJss7K6nNpblaWH3hEk3CMpccwUSFiOmN2n9Ue6uOv6hw1/SylKVlZilKi7AAkmANyfCg8uOFBJ2A/7+J8qrtIScn2Pcvsjz8WP+Og7yfLaljkwgD1VPd/cfPy7vnXRRLKHZgXUi7k3MGMd0wo/QH5VpsoIg9Kqv8ArW/z/wD0er6ta0z7JlRDL0l18PxD3E+t8d/M1ZbuBhKme73eRHUHyNTqq5YBMiQ3TIdfce4jyNVQtpXPxiv9SB/ePV+Ps/HbpvXRQKUpQKruTK4xlLRPScHifKrKi6A9feO4jzBG4q1Z2ndas7TuynXWQMDcnD8fo8Zw+WWI6E8PDHvnKBtTV29Wnq3L1xSwHKLOYBu2IxlAo5Dfkt0AHTY1p8Lzf63/AHpwvN/rf967544aM8cMm7Y12Ei6c8kEBLLwvAUFgDgCeNkTLdBsI2qy/a1gDlXZiXJVYsiFzvwuRAxXA2OYh226GTWlwvN/rf8AenC83+t/3pnjgzxwzH02qzlSQYZQ33RCoZO2QLcTPE+xiBO4rvsq4wF0yw4wnaSouDAnEAThjO3WrOF5v9b/AL16lsDfefEkk+6T3VF9aJjZW+tExsnSlKzs7zS6lMF51BxAILAEEDcEdxq30pPbT6h+9VzSa0fI6aM/Sz0pPbT6h+9PSk9tPqH71XNJp8joz9LPSk9tPqH709KT20+ofvVc0mnyOjP0s9KT20+ofvT0pPbT6h+9VzSafI6M/Sz0pPbT6h+9PSk9tPqH71XNJp8joz9LPSrftp9Q/eubT+qvuFWzSqamp5fxzvqeRSleVycxjG52HWaoQZkM2yjdV8fBm/4Hd1O8Y+L95v8AgG4/v8D+Xw8evhPTRJSlKIUaroPzp/l1H/NX1Rrf6bHwBb4ruP8AIq+gUpSgVz8Er/TgD2D6vw9n4beXfXRSgqt3gTG4brievv8AMeYq2oXLQYQw8/AjzBG4PmKqll6y6+IHMPeB63w36bHrQdFKijgiQQR4ipUClKUClKUClKUClKUClKUClKUClKUClKUClKUClKUCub+p/wCn/wDJ/wDj9fd63rHMkD1Bsx9o96jy8T8PGLwKJe0pSiClKUELqZKR4gj5iK8075KreKg/MTVlUaP1FHgMfp5f+KC+lKUClKUClKrwDOoYSIZoPQkFQJHf1P8A2KmseU7JrG87IvY3lTi3j3H8w7/18xRb0GHGJ6A9VPuPj5H4TXT6Jb9hPpH7Vn9vMtmyXVLMhrS8yrAD3URiZZR0Y9WArvg7d8HbtpWFe7ROBws6djyqryILFbTTioYYxd6h23XzmpntQKyq2mtczMoOaAkLc4RIDKMjMkqCYEdSYpg7MHbapWAe2ACM7GnRcHYy/eE07oFPD6Rf3kbYk9Bvodkalb+4sWlUKCTKtzEkQISGXlPNPhtvswdmDt30qfolv2E+kftVWq0qBHIRQQpIIABBAMEEdDTBPKMHaVKGlZ3ApSlApSlApSq7kkqAYkxIiRCs207d1TEbzsmI3nZZSvfRf73/APb/ABrg7R1i2XtozXCbmWO9lQMSgMm4Vn+oNhJO+1dcFnXBZ3Urjt620xAW7cJJAAwMmejAcPdOvP6ux32qhu1bXJhcuPkYlQuwlBmZQcn3iHPpB2NMFjBZp1zuxclVMAesw/2g+Pie737iCaq0zYC7cyyNvHCCCInbhyBuDl0868S9bVhbzuKczaWVEEgAxkEIE5d5BNMFjBZ1qoAAAgDYDwr2vfRf73/9v8ahqLJVWYO3KC0HGDAmDC0wWMNkqUpXFxKVC6xA2iSQonukgT59elcf/iKBnVrqLgcWZlxEyFgEv1JYAeM1eunNvS9dObenfVGl6EeDv/liw/wRUPS0gnj2IABJ26MAV/H3hgfiPGqbWtTO6BdtjGGZjBG4VREXJHcNx+om2Gy2GzQpXK+rQLcYXrTC0ubhRkVGOYkB+9dx41da5iwS7bJUwwCzidxuM/EH5GmGxhsspULLSoJ6kA/MVOuTkVAGHB/sc/5Sp1B0mCCQR0I/yN9iPI+XhVqTtbdak7W3ZC/akBZKqSEVyQxA6LnK4lhBbbENMHwNaOs7TKOqooYuoIBOI3Dtu0HaEPd31aUPtt9Kfx8q9hv9Rvkn8a056tOarMufadQoZUBDMFVTcAYHA3JdYOAIXYyZkdAZqV3t18hCIEIvwWfmJs3EtbIBBksTGXTfug6BRvbb5J3dPw16Vb22+SfxpnqZqsk/alRxGcIEVM1GYynG8+DTsrkW4w7t9zVt3t9vvYtgBC4yLz0uX7SnGO97BkT0YbztWhi3tt49E/jXsN7bfJP40z1M1WaPtHykm2DgJZluSv8A04KtjuJuCTtji/WN7LXbIu5WyoUm07+tlOOxiFiOYesQ2/q13BW9tvkn8ai1okEFmgjEiFEjwkKCB7qZ6maq00pSsjIUpSgUpSgVH8dv8x/2PUqg4MqViVMwdp2I693WrUna0StSdrQDtSzKjMcxxXYwd1AIMRiSygN0JYAGTXHf1+mucO6HZiJVDbZ1JD8JjspEofujJ5d13338Xs1RgAhhIxXjPAClWVIx9UFFIHlHQkGK9loAgCRgoQRdf1VFsBTy7j7q39PmZ15K8teSvLwppGCT+HhCMzC4mbeRyxkcTKJmGHUVDRDRgIF5ZytKhZ+UM1oBYnkBxsxPtKB629w7MSCvDGJxJTitixUKASMdzCKPcK9Ts5RvhJyVixusSSjW2Uk47wbNv4L5mmSvJkryjok0tm4yrKOnLzM5EFUICkkjoV267HzNR1TaMXc3b7wNlsXO6M3ULsSDacx/YxjYxfqdGHyyQSzZki4w3wFuRy7coH61BOz1H/TB3Jk3WJJbiyTy9/HufV5CmSvJkry7bnadpSQzwRG0MSZkjEAc04npPSo39YjrcVWBPDL9+6ldmB6MNxuJ6iuLT9mIj5rbGU5f1WO/N/b/AHt18fACPNN2UlueGgUlOFObNCkKDsV3PIOp/wAbUnUryTqV5aVKUrExK7vd+dP961ResWbTM9y5iMheIYoqg5iDliG3YRBbvq+73fnT/etV9r6W3HGuXGtcJS/EBXkCq+RhlI9VnG479t4NatD8tWh+WZ6Bo8ZN5VAW2Rk1oYciqhZWXmYrA+8DEZbRNW3LGkcFRdUcPKSGSFDcK6cgylMSFQ7iOsbjaem0GltNmLqcmL7ta5QcSCXjLFoU7tB2juqFrszTABFv9MQg4lslGspaEjl3YC1bYgyNukGK7Oy7S+i8BrS3F4TWzMuAcFQWi2/RcUHN076v7F01oF71li3FJBYxvhcu9CAMhkz8xkkRv0rg/wDDNM2J9ILE5YHO0SWElmTl3IJkqOWeq7mdjsy2q21wZmVpuBmiW4jG4SYAAkudoFBVpvUX8o/Sraq03qL+UfpVtYJ9sFvZSlKhBSlKBSlKBSlKBSlKBSlKBSlKBSlKBSlKBSlKBSlKBSlKBSlKBSlKCu8Ntu4hvpIaP8VyaztK1dtvbYXMXRkMATDAqY36waUrrp3mI+nXTtMQ4UWwLhuE3mYsH3W31DW2JkCQC1pSRMfIRG7a07R/WgLiRFsyMmcHcGCGckER/gQpXTJLrkl7eSwz5Zagc63CvJiSotAbHp/RXcb7mtHTdqWkRUUXCFUKJA/CABO/lSlMknnLqsqQqg9QADHuqdKVmZZKUpQKUpQKUpQKUpQKUpQKUp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sp>
        <p:nvSpPr>
          <p:cNvPr id="5145" name="AutoShape 25" descr="data:image/jpeg;base64,/9j/4AAQSkZJRgABAQAAAQABAAD/2wCEAAkGBxQSEhQUEBQSFRMXFhgTGBUYFxsWHBUdGBgWFxgYGxgaHSkgGBwlHBUYITIhJSouLy4uFx8zODMtNyguLisBCgoKDg0OGxAQGiwfHyQsLCwsLCwsLiwsLCwsLCwsLCwsLCwsLCwsLCwsLCwsLCwsLCwsLCwsLCwsLCwsLCwsK//AABEIALYBFQMBIgACEQEDEQH/xAAbAAEAAwEBAQEAAAAAAAAAAAAAAgMFBAEGB//EAEAQAAIBAwIDBAcHAwMCBwEAAAECEQADEgQhEyIxBUFRYRQyUnGBkZIGI0JysdHSM2KhU7LBQ/AVJHOis8LiFv/EABkBAQADAQEAAAAAAAAAAAAAAAABAgQDBf/EACMRAQACAQQCAwEBAQAAAAAAAAABAhMDEVFhEjEUITJBIgT/2gAMAwEAAhEDEQA/AP1ylKVgeYUpSgUpSgUpSgUpSgq1J5G/Kf0Ncli8DrbunwtcNNPZvDkE5XLmoRt/CLSx8a69V6j/AJT+hrP1XZ2o9LfU6Z9OVuWLVki4HP8ATe84YFD0PG/xWnQ9S06HqVDvd1Gov2tMbFm3pyttnazxWuXHtrdgDJQqKrpPUkkjaJOZq/tCyWRxF01m4mrbR6jUG2Xs2cbZuC7jIIVwbYGTQpuwSY32F7K1Vq7cvWG05N8WzetOHCi6iC3xLbLJAKqoKkb4AyN5lpOyNRYt/c3LL3rl17983LbBbrOAIXFpthQqqJy2UTPWu7Qs+z0XEZje0eqtk8lyzbVfHJWh3UkbbiO/asnt7tcW9UbDXtJorYtLcS7ftBhfZi4ZVZnRQExWRMnMdB11uwuxWtXtRfucIXL/AAwUsqVRRaDgEk7u5zMsQNgojaTd2jZ1Rc8L0V7JA5LquCp7zKkhwfAge+pQyu0rl62dCobSE373BuMtiVYcK7dDp95yyLQEEn1pnbfL1nbh9J1Vs6rQ6ZbN0W1S5pTdZgbNq5kWF5R1uMIj8Nadn7LXbVvQ27L2iNNefUNkrKGLi+CiKshEHpDYiTAVRv1rqtdm6uze1L6dtMUv3Rei4LmSkWrVqOUx/wBKfjUJcHaVvWJqLFtL+iwvvdCzoiTbCI1wSfSBmYETt4+VcXaPa9y3qn09zVaGxw7Nh830hfitc4ocqBeGAHDG0n1uu1fWa3s5rl/TXZAFk3CRB5s7ZTb3EzWLqhetarUaixc0+Ny3YtstwOSvD4pUjA9/G6HwFSht6ZVNhXAt3jwg4ZECC6cZlVM4hu4SYnqa+Z+y/ah1RtN6V2ezkZXtGLONy1tzIJu5hkOxLJvB2WvoLXa6uqJxFF51xBCkqHI6hSZImTB7hXBe7F1F+5YbVHSDg3VvZ2kcXHKTCgsfulJPNu0iR3zQhz3u1yNdgLdn0RbiaN2w5hqLltry83TCDZSI9a712rJ+0H2jazf1qjUaCwNOENu1d05uNdysJc9ZbqwCzFdl2rTufYZW07hnf0t2a/xxcu4LfLm6ji1niVV8YBHRBXavZest39TcsvpY1BtsRcW42BSylo7KwDCVmJFQll9t9slL1m3xdHpVfTC+TcsekS2QBVStxBAnrvNe3+0LhfSW7Wo0IF2zqLrahtNyPwrllVC2zeGP9QzLH1a7NF9nL+lOn9EuWWFrSjSnjK0tDh8hgdunSuvVdgHUXrF3WLYuBLN+y9vAsrG81kgqHmIW0QZ9qgxNV2+/oWnvf+VtNc1J07XjaNy0UBvKLyJkDi/CVhzdG6nrUrvbRTS3Lq39HqCLtpGurpmRNMjtDXbiC4xcKN9ivmQJNaF37P6gW7Vu3etsNPqVvWGuhieGqOotXCDLFc4D9SAJ3knSZNcUPPpFuBgRyXGRlg5K0sCpO0MOkdDQZ/Y9zipdcanRaq1icWs21VkYAmGK3GB8R0I863KxtP2Q6Xb2qv8AAV2scHCypAIktk7tBuNMAbCBPWa2az6/8Zv+j+FKUrOzlKUoFKUoFKVBrgBjcmJgAtHvgbd/yNIjf0RG/pOlQ4nk/wBDftTieT/Q37Vbwtwt4W4TpUOJ5P8AQ37U4nk/0N+1PC3B4W4TpUOJ5P8AQ37U4nk/0N+1PC3B4W4TpUOJ5P8AQ37U4nk/0N+1PC3B4W4Tqo6ZO9E+kVJHBmJ2MEEEEe8HcdQfjU6r6V9KfRU9hPpFPRU9hPpFXUoKfRU9hPpFPRU9hPpFXUoKfRU9hPpFPRU9hPpFXUoKfRU9hPpFcOo7MToJXiMAYxHqgtMR1OMfGa1Koueug8mb4jFf0c1at5r6TFpj04V7BtBkfmJTpuI6EbqBHea7/RU9hPpFXUpNpn2TMyp9FT2E+kU9FT2E+kVdSqoU+ip7CfSKeip7CfSKupQU+ip7CfSKeip7CfSKupQVLp0BkKoPjAq2lKBSlKBSlKBSlKBTTeu35U/V6Vzal3Ac2hLfdDYAkKbhDkA7EhCxA7yB16V10f066P6dHaQfAG3kSHtsQpAJUXFLjcgerlt39Kyp1iywDMPvGFsm3PN6U6DIzDD/AMuveok7EbjxNfqmtgpbljuCQAIwOx39fMdOnwNdbXb/AArRg5FyLhVQWCw+BxaNyRbBMd5ML1XW1qzc1Xo67Hi8Rgx5MsMnCsBumRAtkjwJ2B2qq2+qFwO6uQNmUcMKQXSCgyknAEnI7GQPOwX9UzABAoAEkqIYgX8gDlspK2BMdGPvE9O2oazLgi5xbRgcpxD2i4J2B24g922/Uhym9rOHutwXSqbLwcV+7Usd5LNxMlI2HhAEmy4+qInFswzHEYYBeHdxw5gWacJD7ZeAE1PR6jVGxcNxIuC4gXYE8Mi0bjRsGZcroGwnAbGd6L+u1KFy/LaGAzIQGCbYzGRChuZ5Uk9BA25gv7OTUhrYaRaXkghJKj0jFmI3zhdPMbSzbeG1XzdntDWNaQi1zm3bdiQFAyXTF43JyGWohYO6AHumep1GtFpmVcrkgIoVRP3IbJp3INyUjliZkDeg1vxP+Yf7EqVR/E/5h/sSpVi1P1LFqfqSlKVRQpSlApSlAqhf6jeSrHxLT+i/Kr6psdXP923wVR+s0F1KUoFKUoFKUoFQ09lWLllUkEASAYGKmN/Mn51OuTUa7gqzQu90JLtgiygMs8HEbQNtyVHfXXR/Tro/pDtDV2bNyLgsqvCe4AQAWKkcqiJYwegBNcrdpKdKbws2w2ZtbNbZVOWIfiRjj0Pv2pp/tGzvCWxuLYVWuBYZsJLQpYAi4IIB2WdshXtj7UZkYWtytojK4FM3TYiRBIX78cwB9U7bidbWot9rjmLWbAAx2DKcQ62CGuMFIVRxiSwkYqSOldnZvaFu7eNoW7OyZ5oyuNuHIjEGPvAQ3RgJFSXtwtb1LKqhrNtnHNmJHFEOIBVgbRlfAjfw9Pb4U4XVVbmSqFFycizqnKSoLQHVjtt/mpGXpe31aDwLJDsAAHQYcttijMygcbnP3f8AY2+1b3ZttXtW3ZLeTIrHlA3Ik7Vmr9pWC5PaRRAj70mWZbLKCeHygi+oy7iD3c1ep9pZUPwwEIUTxBszW1u7kLAtgEy87RMRQXdtKEw4fJMzjyzERMdep+dK5+0NXxbdp4iTcGxyBxbCVaBkpxkGBIINKz3j/TjePtsU03rt+VP1elQNveQSDESDEjz8ep+Z8a46dvG28uGnaKzvLj7Xv6gXALCkgLmBG1xsb0qzzCAEWtu/M9YMe6C7qDxGcSeGOGIZAzBruxDAEH1ATEdK68T7T/OmJ9p/nXfPV3z1Zl7W6of01LfdkjKyUybG6TMtywy2gB+IMYnqvt/W6pGKhUciceXEXOZ5ybKLcKEIn1iT8NLE+0/zrL1vZTPdD5CBB3O/SPCrV1qzKc1Xl/VaohjYhotggtbIyYLqThgXGMstkT3hvcRPVajVpOKht8c8WiJvkMEXInpZBgdGJ27nYnZj2Q+dySzZcsiNgI3nw/zWlifaf51E61YRnq4Gu6rJS2y8TcKkwoe4oHUkgjhtMbdek109j6m6y/fqQ234MIOKl1iTIDlgG7wO/qbsT7T/ADpifaf51Gepnq9/E/5h/sSpVl9nW9Rb4nHKXQbhZGQYsEgBcwx5mEGSD3CBWhavBvVMx1HQj3g7j41nvO9plnv9zMrKUpVVSlKUClKUCqNJ6s+JZh7mYkf4NWXXxUt4An5Ca809vFVXwUD5CKCylKUClKUClKpbUCYUFm7wO73noPd18qC6sntLtFbbpaa293jXAkJPI2M85HqrihMnwau/hM3rmB7Kkj5t1Pwj41aiBRCgAeAED5VatvGd4Wrbxnd6t5gICIANgAx28vUr30h/ZX6z/GlKvmsvms4+1tddS2WtqMpHSX74PLA7vPuqXZetuvaVrijIjeSV/wAYmPnXVSpz22M1j0h/ZX6z/GnpD+yv1n+NKVGaxms5dbYa7GULjMQcpmPIR0FK6qVSbzM7qze0lKUqqhSlKBSlKBSlKBSlKBVd2yrdRuOhGxHuI3FWUoKIdf7x8Fb+J/x76lbvhjHRvZOx98HqPMbVbULlsMIYA9/u8x4HzoJ0qjhsvqnIey3/AA/X5g++vU1AmDKsegbafcejfA0Nl1KUoKNZ6hHtQn1EL/zV9Uajqg8X/QMw/wAqKvoFKVR6RP8ATGXn0X6u/wCE0F9UHUA7IMj026D3t0+Ak+VOAW/qGf7RsvxHVvjt5VcB4UFPBLeudvZXYfE9W/wD4VaqgCAAAOgG0VKlApSlApSlApSlApSlApSlBC1bdlDZKJAMYkxO8TkJ99T4D+2v0H+dWaX1E/Kv6Cra24qcNuOvDhuHEkNctggKSMDtmxVfx97AipYH/Ut9Y9Xv8PX61HWdncR8s4H3YcROQtXOKoB/DuSD12Pcd64H+zSYqquVChFIAjIooAY4kc2w6yNzsdiGOvBjrw0zaaYzSesYnu6/jquxziUuW2ElZCnqrFSPX8VI+FcvafYSX7hdmPMnDjcxC3FkDLHpdaQQZ8t5q/8A5sbqbphg+YVQvrPqWlfYg6p/H1V36yx14MdOGiqE9Lls7T6vd0n1+lQLdPvEMsFEIxkkZDcN4bz0rP1PYiXHGd1ZCRgihQM1vIDhkQFObdQZKneJFXP2ErMGLrJJJAQAb8GcBPI02VhpMZN3wQx14MdeHetpj0dD7lP8694D+2v0H+dUdn6G3p4VSOYJbAgDIojGdvxFQSfy1oUx04MdeHN6O/tp9B/nULTyAekiY6xXbWTa1tsEIbiBwgcoWEhSYDEdQCe/yrlrUiI+ocdWkRH1Dsqs3lyxyXKJxkTHjHWKh6Wnc6n3EE/IVi9qdgNea9g620vKwcwWLFrPBEoYxI5d1YEhcSN5rhEcuMRy2vTLeIfiW8CYDZCCekAzE15cvqWCEZBgSTsVEYnEyepBkAA7KSY2n5nX9h3EBuW0DXGF5SgLXlY3bdlA5N11hgLCqOgAZh3zXYvYNwODnbw4vG6HKfQzpMfCJ5svAxG0mdo5W8Y5bFmDPBuAgGCs5gHvEzKnptMDwqvR9rW7slOIFAJLtbuW1hTBId1Cn4Hpv0qrsjsrgMSMQvBsWsVGIBtcST8Q4+msy39nXFsoBpwQyOHhjnhfW9i47gcYkTBgwelPo2hr2tfafG4LiYZXLYkgBmVsTiSd4xbp1Brp9IUlgHQsvUZDl8JHdXxuv7PYZWUNq5eurqEKhdrfGvG7IJcFNn3MGcAYkBToan7M3Lj3WuujB01FoTkZW9ctuqlJwUKtsIYBLQCT1FTNdvaZrHLW1motW04mouApkqTBwBZgo5VnaYksSBBMirk7UtFrq5gGyVW4TKhSwDDmMA7HuPXbrUe0Oz1uItsBQgdGKxsVVpKx5iR8ay1+znDZGssCLbI6rcLNmRbvoxd9yWJvl8oO486j6VjaW1qtWqKT6xAkIpGTeAUEgSfMgeJAqxL6klVZSw6gEEjqNx3bg/KsLT/ZoLbKzbL8OxaDhMYFokkDqVTcws7Cr+z+w+FcW4MCR6XMDHL0nUJfEnyCQfGm0G0ctqlUZXPZT6z/AAr3isOqE/lIP6kVVXZdUHeI2JJMADv2J93QGq+Mf9N/mn8q5uze0eNcZeFet8O6bc3FgXORjkhnmXunxBq1K7zsvSu87O3m/wBN/mn8qS3+m/zT+VcGr0N03rjpmCVARxwyF5IPrSwMz0BHSe+q7tjWAkI5I5gCcPV4rlSDILObWAggAETl1B04KtGCrT5v9N/mn8qS3+m/zT+VZR0GoB4oOV2Cm4tg48M+E8wePxx13Ek139j2b4M6hydoC8seu/MYE5Y4D1iOvvpgqYarpb/Tf5p/KgfeCCpiYMbjyIJHePmK4OwtNqUKreP3a2VSJB51W0JBmT0uTIHd161pan11/K/6pVL6VYrvCl9KsRvBSlKzs63Seon5V/QVbWLf7H4uLZJvatrzW8yMcjAOQhWyh1/EsiRO1I+zKx64z5hkEAgMt0cMDKRaBuiEnogHnXovQU3fs0ZufeIqsAA3D3OQ1SNnzczRqhDzuRuPHu0/Yq2vSGyP3oeWlgyhmdjzFivKbhiFECOtVWfs/iQcrfcf6XqRde5jaOf3a8+Mb7Cor9mEA5SqtjiXCAE/dPbYkg7yWDHzQe8QKtL9mm5TcNtCtziY21IVY4Q5YKxItbyCObaOpkv2YtnHBk4a2zZxVBBhWtuDDYkZSSCs5TvGw9b7LqQ4ZlORYg4EkFluAOZcguOJOQCk4+6LLX2eCuGDIALrXdrcMJum8cWy5SScGaOZQBAig8b7MpLFWxDKV5VCsoNy/cAVweUDjkRH4FO0RU7PYiW71u6zWgwGIVUNpZC3TyKLkA4u5IIaYJ2qvWfZ83bl52ZFzZSpCSxAXT8rtkMkJskFBGzda9X7NIMD92XS4twE28oC2eDgMmLACSw32MdYoLdJ2Gq3eMGmbjXgeYk5i7sSXKlRxTEKIAA3rXdgN2IAkDfbckAD3kkD3msF/swpGziYhiU/qc1llDwwLAcIgCfxn4+XPsshHVJhBzW8g3DOlKhsmLMoOm6Ez94d+8h9DWRpdBaDcYW0F1lCtcCgMwEQC3UjbvqfZnZJss7K6nNpblaWH3hEk3CMpccwUSFiOmN2n9Ue6uOv6hw1/SylKVlZilKi7AAkmANyfCg8uOFBJ2A/7+J8qrtIScn2Pcvsjz8WP+Og7yfLaljkwgD1VPd/cfPy7vnXRRLKHZgXUi7k3MGMd0wo/QH5VpsoIg9Kqv8ArW/z/wD0er6ta0z7JlRDL0l18PxD3E+t8d/M1ZbuBhKme73eRHUHyNTqq5YBMiQ3TIdfce4jyNVQtpXPxiv9SB/ePV+Ps/HbpvXRQKUpQKruTK4xlLRPScHifKrKi6A9feO4jzBG4q1Z2ndas7TuynXWQMDcnD8fo8Zw+WWI6E8PDHvnKBtTV29Wnq3L1xSwHKLOYBu2IxlAo5Dfkt0AHTY1p8Lzf63/AHpwvN/rf967544aM8cMm7Y12Ei6c8kEBLLwvAUFgDgCeNkTLdBsI2qy/a1gDlXZiXJVYsiFzvwuRAxXA2OYh226GTWlwvN/rf8AenC83+t/3pnjgzxwzH02qzlSQYZQ33RCoZO2QLcTPE+xiBO4rvsq4wF0yw4wnaSouDAnEAThjO3WrOF5v9b/AL16lsDfefEkk+6T3VF9aJjZW+tExsnSlKzs7zS6lMF51BxAILAEEDcEdxq30pPbT6h+9VzSa0fI6aM/Sz0pPbT6h+9PSk9tPqH71XNJp8joz9LPSk9tPqH709KT20+ofvVc0mnyOjP0s9KT20+ofvT0pPbT6h+9VzSafI6M/Sz0pPbT6h+9PSk9tPqH71XNJp8joz9LPSrftp9Q/eubT+qvuFWzSqamp5fxzvqeRSleVycxjG52HWaoQZkM2yjdV8fBm/4Hd1O8Y+L95v8AgG4/v8D+Xw8evhPTRJSlKIUaroPzp/l1H/NX1Rrf6bHwBb4ruP8AIq+gUpSgVz8Er/TgD2D6vw9n4beXfXRSgqt3gTG4brievv8AMeYq2oXLQYQw8/AjzBG4PmKqll6y6+IHMPeB63w36bHrQdFKijgiQQR4ipUClKUClKUClKUClKUClKUClKUClKUClKUClKUClKUCub+p/wCn/wDJ/wDj9fd63rHMkD1Bsx9o96jy8T8PGLwKJe0pSiClKUELqZKR4gj5iK8075KreKg/MTVlUaP1FHgMfp5f+KC+lKUClKUClKrwDOoYSIZoPQkFQJHf1P8A2KmseU7JrG87IvY3lTi3j3H8w7/18xRb0GHGJ6A9VPuPj5H4TXT6Jb9hPpH7Vn9vMtmyXVLMhrS8yrAD3URiZZR0Y9WArvg7d8HbtpWFe7ROBws6djyqryILFbTTioYYxd6h23XzmpntQKyq2mtczMoOaAkLc4RIDKMjMkqCYEdSYpg7MHbapWAe2ACM7GnRcHYy/eE07oFPD6Rf3kbYk9Bvodkalb+4sWlUKCTKtzEkQISGXlPNPhtvswdmDt30qfolv2E+kftVWq0qBHIRQQpIIABBAMEEdDTBPKMHaVKGlZ3ApSlApSlApSq7kkqAYkxIiRCs207d1TEbzsmI3nZZSvfRf73/APb/ABrg7R1i2XtozXCbmWO9lQMSgMm4Vn+oNhJO+1dcFnXBZ3Urjt620xAW7cJJAAwMmejAcPdOvP6ux32qhu1bXJhcuPkYlQuwlBmZQcn3iHPpB2NMFjBZp1zuxclVMAesw/2g+Pie737iCaq0zYC7cyyNvHCCCInbhyBuDl0868S9bVhbzuKczaWVEEgAxkEIE5d5BNMFjBZ1qoAAAgDYDwr2vfRf73/9v8ahqLJVWYO3KC0HGDAmDC0wWMNkqUpXFxKVC6xA2iSQonukgT59elcf/iKBnVrqLgcWZlxEyFgEv1JYAeM1eunNvS9dObenfVGl6EeDv/liw/wRUPS0gnj2IABJ26MAV/H3hgfiPGqbWtTO6BdtjGGZjBG4VREXJHcNx+om2Gy2GzQpXK+rQLcYXrTC0ubhRkVGOYkB+9dx41da5iwS7bJUwwCzidxuM/EH5GmGxhsspULLSoJ6kA/MVOuTkVAGHB/sc/5Sp1B0mCCQR0I/yN9iPI+XhVqTtbdak7W3ZC/akBZKqSEVyQxA6LnK4lhBbbENMHwNaOs7TKOqooYuoIBOI3Dtu0HaEPd31aUPtt9Kfx8q9hv9Rvkn8a056tOarMufadQoZUBDMFVTcAYHA3JdYOAIXYyZkdAZqV3t18hCIEIvwWfmJs3EtbIBBksTGXTfug6BRvbb5J3dPw16Vb22+SfxpnqZqsk/alRxGcIEVM1GYynG8+DTsrkW4w7t9zVt3t9vvYtgBC4yLz0uX7SnGO97BkT0YbztWhi3tt49E/jXsN7bfJP40z1M1WaPtHykm2DgJZluSv8A04KtjuJuCTtji/WN7LXbIu5WyoUm07+tlOOxiFiOYesQ2/q13BW9tvkn8ai1okEFmgjEiFEjwkKCB7qZ6maq00pSsjIUpSgUpSgVH8dv8x/2PUqg4MqViVMwdp2I693WrUna0StSdrQDtSzKjMcxxXYwd1AIMRiSygN0JYAGTXHf1+mucO6HZiJVDbZ1JD8JjspEofujJ5d13338Xs1RgAhhIxXjPAClWVIx9UFFIHlHQkGK9loAgCRgoQRdf1VFsBTy7j7q39PmZ15K8teSvLwppGCT+HhCMzC4mbeRyxkcTKJmGHUVDRDRgIF5ZytKhZ+UM1oBYnkBxsxPtKB629w7MSCvDGJxJTitixUKASMdzCKPcK9Ts5RvhJyVixusSSjW2Uk47wbNv4L5mmSvJkryjok0tm4yrKOnLzM5EFUICkkjoV267HzNR1TaMXc3b7wNlsXO6M3ULsSDacx/YxjYxfqdGHyyQSzZki4w3wFuRy7coH61BOz1H/TB3Jk3WJJbiyTy9/HufV5CmSvJkry7bnadpSQzwRG0MSZkjEAc04npPSo39YjrcVWBPDL9+6ldmB6MNxuJ6iuLT9mIj5rbGU5f1WO/N/b/AHt18fACPNN2UlueGgUlOFObNCkKDsV3PIOp/wAbUnUryTqV5aVKUrExK7vd+dP961ResWbTM9y5iMheIYoqg5iDliG3YRBbvq+73fnT/etV9r6W3HGuXGtcJS/EBXkCq+RhlI9VnG479t4NatD8tWh+WZ6Bo8ZN5VAW2Rk1oYciqhZWXmYrA+8DEZbRNW3LGkcFRdUcPKSGSFDcK6cgylMSFQ7iOsbjaem0GltNmLqcmL7ta5QcSCXjLFoU7tB2juqFrszTABFv9MQg4lslGspaEjl3YC1bYgyNukGK7Oy7S+i8BrS3F4TWzMuAcFQWi2/RcUHN076v7F01oF71li3FJBYxvhcu9CAMhkz8xkkRv0rg/wDDNM2J9ILE5YHO0SWElmTl3IJkqOWeq7mdjsy2q21wZmVpuBmiW4jG4SYAAkudoFBVpvUX8o/Sraq03qL+UfpVtYJ9sFvZSlKhBSlKBSlKBSlKBSlKBSlKBSlKBSlKBSlKBSlKBSlKBSlKBSlKBSlKCu8Ntu4hvpIaP8VyaztK1dtvbYXMXRkMATDAqY36waUrrp3mI+nXTtMQ4UWwLhuE3mYsH3W31DW2JkCQC1pSRMfIRG7a07R/WgLiRFsyMmcHcGCGckER/gQpXTJLrkl7eSwz5Zagc63CvJiSotAbHp/RXcb7mtHTdqWkRUUXCFUKJA/CABO/lSlMknnLqsqQqg9QADHuqdKVmZZKUpQKUpQKUpQKUpQKUpQKUpQ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47" name="Picture 19" descr="http://image.slidesharecdn.com/pedagogayeducacin-120726120045-phpapp02/95/pedagoga-y-educacin-9-728.jpg?cb=134330418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51913" y="4358266"/>
            <a:ext cx="3003805" cy="1785378"/>
          </a:xfrm>
          <a:prstGeom prst="rect">
            <a:avLst/>
          </a:prstGeom>
          <a:noFill/>
        </p:spPr>
      </p:pic>
      <p:pic>
        <p:nvPicPr>
          <p:cNvPr id="5147" name="Picture 27" descr="http://cmapspublic2.ihmc.us/rid=1279486707500_1064002921_17300/SABERES.cmap?rid=1279486707500_1064002921_17300&amp;partName=html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3" y="285741"/>
            <a:ext cx="1928826" cy="2143126"/>
          </a:xfrm>
          <a:prstGeom prst="rect">
            <a:avLst/>
          </a:prstGeom>
          <a:noFill/>
        </p:spPr>
      </p:pic>
      <p:pic>
        <p:nvPicPr>
          <p:cNvPr id="5151" name="Picture 31" descr="Resultado de imagen para TEORÌA DE LA ENSEÑANZ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19" y="4500571"/>
            <a:ext cx="1953865" cy="1500198"/>
          </a:xfrm>
          <a:prstGeom prst="rect">
            <a:avLst/>
          </a:prstGeom>
          <a:noFill/>
        </p:spPr>
      </p:pic>
      <p:sp>
        <p:nvSpPr>
          <p:cNvPr id="5161" name="AutoShape 41" descr="Resultado de imagen para ENSEÑANZA MILITA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VE"/>
          </a:p>
        </p:txBody>
      </p:sp>
      <p:pic>
        <p:nvPicPr>
          <p:cNvPr id="5163" name="Picture 43" descr="Resultado de imagen para ENSEÑANZA MILITA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4414" y="2643182"/>
            <a:ext cx="2000264" cy="1502547"/>
          </a:xfrm>
          <a:prstGeom prst="rect">
            <a:avLst/>
          </a:prstGeom>
          <a:noFill/>
        </p:spPr>
      </p:pic>
      <p:pic>
        <p:nvPicPr>
          <p:cNvPr id="57" name="Picture 39" descr="http://www.escuela-militar.com/blog/wp-content/uploads/2011/06/EMISAN_alumno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97232" y="4714884"/>
            <a:ext cx="1760519" cy="16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1255</TotalTime>
  <Words>49</Words>
  <Application>Microsoft Office PowerPoint</Application>
  <PresentationFormat>Presentación en pantalla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  <vt:variant>
        <vt:lpstr>Presentaciones personalizadas</vt:lpstr>
      </vt:variant>
      <vt:variant>
        <vt:i4>1</vt:i4>
      </vt:variant>
    </vt:vector>
  </HeadingPairs>
  <TitlesOfParts>
    <vt:vector size="4" baseType="lpstr">
      <vt:lpstr>Concurrencia</vt:lpstr>
      <vt:lpstr>Diapositiva 1</vt:lpstr>
      <vt:lpstr>Diapositiva 2</vt:lpstr>
      <vt:lpstr>Presentación personalizada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Angel Alvarado Colin</dc:creator>
  <cp:lastModifiedBy>PC</cp:lastModifiedBy>
  <cp:revision>132</cp:revision>
  <dcterms:created xsi:type="dcterms:W3CDTF">2014-01-20T14:59:47Z</dcterms:created>
  <dcterms:modified xsi:type="dcterms:W3CDTF">2015-05-15T02:48:40Z</dcterms:modified>
</cp:coreProperties>
</file>