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F85AA-2880-44D0-B078-79315B0DCA77}" type="datetimeFigureOut">
              <a:rPr lang="es-VE" smtClean="0"/>
              <a:t>27/04/2015</a:t>
            </a:fld>
            <a:endParaRPr lang="es-V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E704E8-5AB5-4B1B-9BD6-7D6AB1C13D49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92782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E704E8-5AB5-4B1B-9BD6-7D6AB1C13D49}" type="slidenum">
              <a:rPr lang="es-VE" smtClean="0"/>
              <a:t>1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992568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1AA8-03E2-4BE3-962C-F083924487BE}" type="datetimeFigureOut">
              <a:rPr lang="es-VE" smtClean="0"/>
              <a:t>27/04/2015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509C-7D74-4E7D-9505-13CE9FE5F550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91788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1AA8-03E2-4BE3-962C-F083924487BE}" type="datetimeFigureOut">
              <a:rPr lang="es-VE" smtClean="0"/>
              <a:t>27/04/2015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509C-7D74-4E7D-9505-13CE9FE5F550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90402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1AA8-03E2-4BE3-962C-F083924487BE}" type="datetimeFigureOut">
              <a:rPr lang="es-VE" smtClean="0"/>
              <a:t>27/04/2015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509C-7D74-4E7D-9505-13CE9FE5F550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823000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1AA8-03E2-4BE3-962C-F083924487BE}" type="datetimeFigureOut">
              <a:rPr lang="es-VE" smtClean="0"/>
              <a:t>27/04/2015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509C-7D74-4E7D-9505-13CE9FE5F550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030525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1AA8-03E2-4BE3-962C-F083924487BE}" type="datetimeFigureOut">
              <a:rPr lang="es-VE" smtClean="0"/>
              <a:t>27/04/2015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509C-7D74-4E7D-9505-13CE9FE5F550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865347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1AA8-03E2-4BE3-962C-F083924487BE}" type="datetimeFigureOut">
              <a:rPr lang="es-VE" smtClean="0"/>
              <a:t>27/04/2015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509C-7D74-4E7D-9505-13CE9FE5F550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8934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1AA8-03E2-4BE3-962C-F083924487BE}" type="datetimeFigureOut">
              <a:rPr lang="es-VE" smtClean="0"/>
              <a:t>27/04/2015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509C-7D74-4E7D-9505-13CE9FE5F550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618972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1AA8-03E2-4BE3-962C-F083924487BE}" type="datetimeFigureOut">
              <a:rPr lang="es-VE" smtClean="0"/>
              <a:t>27/04/2015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509C-7D74-4E7D-9505-13CE9FE5F550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163249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1AA8-03E2-4BE3-962C-F083924487BE}" type="datetimeFigureOut">
              <a:rPr lang="es-VE" smtClean="0"/>
              <a:t>27/04/2015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509C-7D74-4E7D-9505-13CE9FE5F550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602752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1AA8-03E2-4BE3-962C-F083924487BE}" type="datetimeFigureOut">
              <a:rPr lang="es-VE" smtClean="0"/>
              <a:t>27/04/2015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509C-7D74-4E7D-9505-13CE9FE5F550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343188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1AA8-03E2-4BE3-962C-F083924487BE}" type="datetimeFigureOut">
              <a:rPr lang="es-VE" smtClean="0"/>
              <a:t>27/04/2015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4509C-7D74-4E7D-9505-13CE9FE5F550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096922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21AA8-03E2-4BE3-962C-F083924487BE}" type="datetimeFigureOut">
              <a:rPr lang="es-VE" smtClean="0"/>
              <a:t>27/04/2015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4509C-7D74-4E7D-9505-13CE9FE5F550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17256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707904" y="260648"/>
            <a:ext cx="1656184" cy="648072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4400" dirty="0" smtClean="0"/>
              <a:t>WEB</a:t>
            </a:r>
            <a:endParaRPr lang="es-VE" sz="4400" dirty="0"/>
          </a:p>
        </p:txBody>
      </p:sp>
      <p:sp>
        <p:nvSpPr>
          <p:cNvPr id="7" name="6 CuadroTexto"/>
          <p:cNvSpPr txBox="1"/>
          <p:nvPr/>
        </p:nvSpPr>
        <p:spPr>
          <a:xfrm>
            <a:off x="3606820" y="1114069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es un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521744" y="2515127"/>
            <a:ext cx="8051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100" dirty="0" smtClean="0">
                <a:latin typeface="Bookman Old Style" panose="02050604050505020204" pitchFamily="18" charset="0"/>
              </a:rPr>
              <a:t>contiene</a:t>
            </a:r>
            <a:endParaRPr lang="es-VE" sz="1100" dirty="0">
              <a:latin typeface="Bookman Old Style" panose="02050604050505020204" pitchFamily="18" charset="0"/>
            </a:endParaRPr>
          </a:p>
        </p:txBody>
      </p:sp>
      <p:sp>
        <p:nvSpPr>
          <p:cNvPr id="9" name="8 Rectángulo redondeado"/>
          <p:cNvSpPr/>
          <p:nvPr/>
        </p:nvSpPr>
        <p:spPr>
          <a:xfrm>
            <a:off x="2767205" y="3220610"/>
            <a:ext cx="682968" cy="2510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texto</a:t>
            </a:r>
            <a:endParaRPr lang="es-VE" sz="12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3" name="12 Rectángulo redondeado"/>
          <p:cNvSpPr/>
          <p:nvPr/>
        </p:nvSpPr>
        <p:spPr>
          <a:xfrm>
            <a:off x="3287823" y="3865374"/>
            <a:ext cx="936528" cy="17222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1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imágenes</a:t>
            </a:r>
            <a:endParaRPr lang="es-VE" sz="11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4" name="13 Rectángulo redondeado"/>
          <p:cNvSpPr/>
          <p:nvPr/>
        </p:nvSpPr>
        <p:spPr>
          <a:xfrm>
            <a:off x="4279880" y="3732851"/>
            <a:ext cx="862301" cy="29088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1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enlaces</a:t>
            </a:r>
            <a:endParaRPr lang="es-VE" sz="11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5" name="14 Rectángulo redondeado"/>
          <p:cNvSpPr/>
          <p:nvPr/>
        </p:nvSpPr>
        <p:spPr>
          <a:xfrm>
            <a:off x="2864691" y="3536000"/>
            <a:ext cx="987229" cy="2373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1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programas</a:t>
            </a:r>
            <a:endParaRPr lang="es-VE" sz="11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4761249" y="2976514"/>
            <a:ext cx="767101" cy="17779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video</a:t>
            </a:r>
            <a:endParaRPr lang="es-VE" sz="12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7" name="16 Rectángulo redondeado"/>
          <p:cNvSpPr/>
          <p:nvPr/>
        </p:nvSpPr>
        <p:spPr>
          <a:xfrm>
            <a:off x="4535996" y="3393729"/>
            <a:ext cx="817900" cy="2510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sonido</a:t>
            </a:r>
            <a:endParaRPr lang="es-VE" sz="12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19" name="18 Conector recto"/>
          <p:cNvCxnSpPr/>
          <p:nvPr/>
        </p:nvCxnSpPr>
        <p:spPr>
          <a:xfrm>
            <a:off x="3851920" y="908720"/>
            <a:ext cx="0" cy="7697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CuadroTexto"/>
          <p:cNvSpPr txBox="1"/>
          <p:nvPr/>
        </p:nvSpPr>
        <p:spPr>
          <a:xfrm>
            <a:off x="1835696" y="633201"/>
            <a:ext cx="10062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aplicaciones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sp>
        <p:nvSpPr>
          <p:cNvPr id="36" name="35 Rectángulo redondeado"/>
          <p:cNvSpPr/>
          <p:nvPr/>
        </p:nvSpPr>
        <p:spPr>
          <a:xfrm>
            <a:off x="996045" y="1800228"/>
            <a:ext cx="1247253" cy="23320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latin typeface="Bookman Old Style" panose="02050604050505020204" pitchFamily="18" charset="0"/>
              </a:rPr>
              <a:t>comunidad</a:t>
            </a:r>
            <a:endParaRPr lang="es-VE" sz="1200" dirty="0">
              <a:latin typeface="Bookman Old Style" panose="02050604050505020204" pitchFamily="18" charset="0"/>
            </a:endParaRPr>
          </a:p>
        </p:txBody>
      </p:sp>
      <p:sp>
        <p:nvSpPr>
          <p:cNvPr id="37" name="36 Rectángulo redondeado"/>
          <p:cNvSpPr/>
          <p:nvPr/>
        </p:nvSpPr>
        <p:spPr>
          <a:xfrm>
            <a:off x="164468" y="1372683"/>
            <a:ext cx="1071736" cy="298921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latin typeface="Bookman Old Style" panose="02050604050505020204" pitchFamily="18" charset="0"/>
              </a:rPr>
              <a:t>tecnológica</a:t>
            </a:r>
            <a:endParaRPr lang="es-VE" sz="1200" dirty="0">
              <a:latin typeface="Bookman Old Style" panose="02050604050505020204" pitchFamily="18" charset="0"/>
            </a:endParaRPr>
          </a:p>
        </p:txBody>
      </p:sp>
      <p:sp>
        <p:nvSpPr>
          <p:cNvPr id="38" name="37 Rectángulo redondeado"/>
          <p:cNvSpPr/>
          <p:nvPr/>
        </p:nvSpPr>
        <p:spPr>
          <a:xfrm>
            <a:off x="2200252" y="1323454"/>
            <a:ext cx="919336" cy="198689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latin typeface="Bookman Old Style" panose="02050604050505020204" pitchFamily="18" charset="0"/>
              </a:rPr>
              <a:t>negocios</a:t>
            </a:r>
            <a:endParaRPr lang="es-VE" sz="1200" dirty="0">
              <a:latin typeface="Bookman Old Style" panose="02050604050505020204" pitchFamily="18" charset="0"/>
            </a:endParaRPr>
          </a:p>
        </p:txBody>
      </p:sp>
      <p:cxnSp>
        <p:nvCxnSpPr>
          <p:cNvPr id="40" name="39 Conector recto de flecha"/>
          <p:cNvCxnSpPr/>
          <p:nvPr/>
        </p:nvCxnSpPr>
        <p:spPr>
          <a:xfrm flipH="1">
            <a:off x="1236204" y="879422"/>
            <a:ext cx="599492" cy="408415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34" idx="2"/>
          </p:cNvCxnSpPr>
          <p:nvPr/>
        </p:nvCxnSpPr>
        <p:spPr>
          <a:xfrm>
            <a:off x="2338798" y="879422"/>
            <a:ext cx="168875" cy="3980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 de flecha"/>
          <p:cNvCxnSpPr/>
          <p:nvPr/>
        </p:nvCxnSpPr>
        <p:spPr>
          <a:xfrm flipH="1">
            <a:off x="1619671" y="908720"/>
            <a:ext cx="432049" cy="762884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CuadroTexto"/>
          <p:cNvSpPr txBox="1"/>
          <p:nvPr/>
        </p:nvSpPr>
        <p:spPr>
          <a:xfrm>
            <a:off x="140747" y="2270340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ejemplo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2021935" y="2068528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ejemplo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sp>
        <p:nvSpPr>
          <p:cNvPr id="48" name="47 CuadroTexto"/>
          <p:cNvSpPr txBox="1"/>
          <p:nvPr/>
        </p:nvSpPr>
        <p:spPr>
          <a:xfrm>
            <a:off x="958468" y="2493278"/>
            <a:ext cx="72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ejemplo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cxnSp>
        <p:nvCxnSpPr>
          <p:cNvPr id="50" name="49 Conector recto"/>
          <p:cNvCxnSpPr>
            <a:stCxn id="37" idx="2"/>
            <a:endCxn id="45" idx="0"/>
          </p:cNvCxnSpPr>
          <p:nvPr/>
        </p:nvCxnSpPr>
        <p:spPr>
          <a:xfrm flipH="1">
            <a:off x="500787" y="1671604"/>
            <a:ext cx="199549" cy="5987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"/>
          <p:cNvCxnSpPr>
            <a:stCxn id="36" idx="2"/>
            <a:endCxn id="48" idx="0"/>
          </p:cNvCxnSpPr>
          <p:nvPr/>
        </p:nvCxnSpPr>
        <p:spPr>
          <a:xfrm flipH="1">
            <a:off x="1318508" y="2033436"/>
            <a:ext cx="301164" cy="4598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"/>
          <p:cNvCxnSpPr/>
          <p:nvPr/>
        </p:nvCxnSpPr>
        <p:spPr>
          <a:xfrm flipH="1">
            <a:off x="2423235" y="1556792"/>
            <a:ext cx="17684" cy="476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4 Rectángulo redondeado"/>
          <p:cNvSpPr/>
          <p:nvPr/>
        </p:nvSpPr>
        <p:spPr>
          <a:xfrm>
            <a:off x="41119" y="2855786"/>
            <a:ext cx="919336" cy="372323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Ámbitos </a:t>
            </a:r>
          </a:p>
          <a:p>
            <a:pPr algn="ctr"/>
            <a:r>
              <a:rPr lang="es-VE" sz="12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sociales</a:t>
            </a:r>
            <a:endParaRPr lang="es-VE" sz="12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6" name="55 Rectángulo redondeado"/>
          <p:cNvSpPr/>
          <p:nvPr/>
        </p:nvSpPr>
        <p:spPr>
          <a:xfrm>
            <a:off x="1058725" y="3142593"/>
            <a:ext cx="1121893" cy="407095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Enseñanza</a:t>
            </a:r>
          </a:p>
          <a:p>
            <a:pPr algn="ctr"/>
            <a:r>
              <a:rPr lang="es-VE" sz="12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Aprendizaje </a:t>
            </a:r>
            <a:endParaRPr lang="es-VE" sz="12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7" name="56 Rectángulo redondeado"/>
          <p:cNvSpPr/>
          <p:nvPr/>
        </p:nvSpPr>
        <p:spPr>
          <a:xfrm>
            <a:off x="1734406" y="2658316"/>
            <a:ext cx="1139229" cy="255754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Empresas</a:t>
            </a:r>
            <a:endParaRPr lang="es-VE" sz="12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59" name="58 Conector recto de flecha"/>
          <p:cNvCxnSpPr>
            <a:stCxn id="45" idx="2"/>
            <a:endCxn id="55" idx="0"/>
          </p:cNvCxnSpPr>
          <p:nvPr/>
        </p:nvCxnSpPr>
        <p:spPr>
          <a:xfrm>
            <a:off x="500787" y="2516561"/>
            <a:ext cx="0" cy="339225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59 Conector recto de flecha"/>
          <p:cNvCxnSpPr/>
          <p:nvPr/>
        </p:nvCxnSpPr>
        <p:spPr>
          <a:xfrm>
            <a:off x="1236204" y="2710209"/>
            <a:ext cx="0" cy="413996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60 Conector recto de flecha"/>
          <p:cNvCxnSpPr/>
          <p:nvPr/>
        </p:nvCxnSpPr>
        <p:spPr>
          <a:xfrm>
            <a:off x="2423235" y="2314749"/>
            <a:ext cx="0" cy="339225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74 Conector recto"/>
          <p:cNvCxnSpPr/>
          <p:nvPr/>
        </p:nvCxnSpPr>
        <p:spPr>
          <a:xfrm>
            <a:off x="3924322" y="2160276"/>
            <a:ext cx="0" cy="400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recto de flecha"/>
          <p:cNvCxnSpPr>
            <a:stCxn id="8" idx="2"/>
          </p:cNvCxnSpPr>
          <p:nvPr/>
        </p:nvCxnSpPr>
        <p:spPr>
          <a:xfrm flipH="1">
            <a:off x="3239640" y="2776737"/>
            <a:ext cx="684682" cy="427648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79 Conector recto de flecha"/>
          <p:cNvCxnSpPr>
            <a:stCxn id="8" idx="2"/>
          </p:cNvCxnSpPr>
          <p:nvPr/>
        </p:nvCxnSpPr>
        <p:spPr>
          <a:xfrm>
            <a:off x="3924322" y="2776737"/>
            <a:ext cx="811528" cy="288672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81 Conector recto de flecha"/>
          <p:cNvCxnSpPr>
            <a:stCxn id="8" idx="2"/>
          </p:cNvCxnSpPr>
          <p:nvPr/>
        </p:nvCxnSpPr>
        <p:spPr>
          <a:xfrm>
            <a:off x="3924322" y="2776737"/>
            <a:ext cx="611674" cy="650854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84 Conector recto de flecha"/>
          <p:cNvCxnSpPr>
            <a:stCxn id="8" idx="2"/>
          </p:cNvCxnSpPr>
          <p:nvPr/>
        </p:nvCxnSpPr>
        <p:spPr>
          <a:xfrm flipH="1">
            <a:off x="3450173" y="2776737"/>
            <a:ext cx="474149" cy="742524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86 Conector recto de flecha"/>
          <p:cNvCxnSpPr>
            <a:stCxn id="8" idx="2"/>
          </p:cNvCxnSpPr>
          <p:nvPr/>
        </p:nvCxnSpPr>
        <p:spPr>
          <a:xfrm>
            <a:off x="3924322" y="2776737"/>
            <a:ext cx="402578" cy="922602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88 Conector recto de flecha"/>
          <p:cNvCxnSpPr>
            <a:stCxn id="8" idx="2"/>
          </p:cNvCxnSpPr>
          <p:nvPr/>
        </p:nvCxnSpPr>
        <p:spPr>
          <a:xfrm>
            <a:off x="3924322" y="2776737"/>
            <a:ext cx="88685" cy="1041258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92 Rectángulo redondeado"/>
          <p:cNvSpPr/>
          <p:nvPr/>
        </p:nvSpPr>
        <p:spPr>
          <a:xfrm>
            <a:off x="4966526" y="1817723"/>
            <a:ext cx="1296145" cy="22528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latin typeface="Bookman Old Style" panose="02050604050505020204" pitchFamily="18" charset="0"/>
              </a:rPr>
              <a:t>Fácil de usar </a:t>
            </a:r>
            <a:endParaRPr lang="es-VE" sz="1200" dirty="0">
              <a:latin typeface="Bookman Old Style" panose="02050604050505020204" pitchFamily="18" charset="0"/>
            </a:endParaRPr>
          </a:p>
        </p:txBody>
      </p:sp>
      <p:sp>
        <p:nvSpPr>
          <p:cNvPr id="94" name="93 Rectángulo redondeado"/>
          <p:cNvSpPr/>
          <p:nvPr/>
        </p:nvSpPr>
        <p:spPr>
          <a:xfrm>
            <a:off x="7086745" y="1817723"/>
            <a:ext cx="1224136" cy="214908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latin typeface="Bookman Old Style" panose="02050604050505020204" pitchFamily="18" charset="0"/>
              </a:rPr>
              <a:t>Básico  </a:t>
            </a:r>
            <a:endParaRPr lang="es-VE" sz="1200" dirty="0">
              <a:latin typeface="Bookman Old Style" panose="02050604050505020204" pitchFamily="18" charset="0"/>
            </a:endParaRPr>
          </a:p>
        </p:txBody>
      </p:sp>
      <p:sp>
        <p:nvSpPr>
          <p:cNvPr id="96" name="95 CuadroTexto"/>
          <p:cNvSpPr txBox="1"/>
          <p:nvPr/>
        </p:nvSpPr>
        <p:spPr>
          <a:xfrm>
            <a:off x="4975108" y="1292966"/>
            <a:ext cx="8917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Ventajas 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cxnSp>
        <p:nvCxnSpPr>
          <p:cNvPr id="98" name="97 Conector recto"/>
          <p:cNvCxnSpPr/>
          <p:nvPr/>
        </p:nvCxnSpPr>
        <p:spPr>
          <a:xfrm>
            <a:off x="4975108" y="908720"/>
            <a:ext cx="217291" cy="3842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98 CuadroTexto"/>
          <p:cNvSpPr txBox="1"/>
          <p:nvPr/>
        </p:nvSpPr>
        <p:spPr>
          <a:xfrm>
            <a:off x="6746512" y="1200343"/>
            <a:ext cx="1097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desventajas 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sp>
        <p:nvSpPr>
          <p:cNvPr id="100" name="99 Rectángulo redondeado"/>
          <p:cNvSpPr/>
          <p:nvPr/>
        </p:nvSpPr>
        <p:spPr>
          <a:xfrm>
            <a:off x="7573090" y="2710209"/>
            <a:ext cx="1296145" cy="3552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Alta resolución </a:t>
            </a:r>
            <a:endParaRPr lang="es-VE" sz="12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01" name="100 Rectángulo redondeado"/>
          <p:cNvSpPr/>
          <p:nvPr/>
        </p:nvSpPr>
        <p:spPr>
          <a:xfrm>
            <a:off x="5866877" y="2560909"/>
            <a:ext cx="1296145" cy="22528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Flexible </a:t>
            </a:r>
            <a:endParaRPr lang="es-VE" sz="12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02" name="101 Rectángulo redondeado"/>
          <p:cNvSpPr/>
          <p:nvPr/>
        </p:nvSpPr>
        <p:spPr>
          <a:xfrm>
            <a:off x="5875144" y="3519261"/>
            <a:ext cx="1742736" cy="298718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latin typeface="Bookman Old Style" panose="02050604050505020204" pitchFamily="18" charset="0"/>
              </a:rPr>
              <a:t>Muchas  opciones </a:t>
            </a:r>
            <a:endParaRPr lang="es-VE" sz="1200" dirty="0">
              <a:latin typeface="Bookman Old Style" panose="02050604050505020204" pitchFamily="18" charset="0"/>
            </a:endParaRPr>
          </a:p>
        </p:txBody>
      </p:sp>
      <p:sp>
        <p:nvSpPr>
          <p:cNvPr id="103" name="102 Rectángulo redondeado"/>
          <p:cNvSpPr/>
          <p:nvPr/>
        </p:nvSpPr>
        <p:spPr>
          <a:xfrm>
            <a:off x="5902642" y="4305137"/>
            <a:ext cx="1702693" cy="57606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Las herramientas  son rápidas</a:t>
            </a:r>
            <a:endParaRPr lang="es-VE" sz="12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105" name="104 Conector recto de flecha"/>
          <p:cNvCxnSpPr>
            <a:stCxn id="96" idx="2"/>
            <a:endCxn id="93" idx="0"/>
          </p:cNvCxnSpPr>
          <p:nvPr/>
        </p:nvCxnSpPr>
        <p:spPr>
          <a:xfrm>
            <a:off x="5420993" y="1539187"/>
            <a:ext cx="193606" cy="278536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105 CuadroTexto"/>
          <p:cNvSpPr txBox="1"/>
          <p:nvPr/>
        </p:nvSpPr>
        <p:spPr>
          <a:xfrm>
            <a:off x="5924710" y="2198220"/>
            <a:ext cx="8917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es 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cxnSp>
        <p:nvCxnSpPr>
          <p:cNvPr id="108" name="107 Conector recto de flecha"/>
          <p:cNvCxnSpPr>
            <a:stCxn id="93" idx="2"/>
          </p:cNvCxnSpPr>
          <p:nvPr/>
        </p:nvCxnSpPr>
        <p:spPr>
          <a:xfrm>
            <a:off x="5614599" y="2043007"/>
            <a:ext cx="310111" cy="47212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108 CuadroTexto"/>
          <p:cNvSpPr txBox="1"/>
          <p:nvPr/>
        </p:nvSpPr>
        <p:spPr>
          <a:xfrm>
            <a:off x="6168878" y="2947306"/>
            <a:ext cx="8917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tiene 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cxnSp>
        <p:nvCxnSpPr>
          <p:cNvPr id="111" name="110 Conector recto de flecha"/>
          <p:cNvCxnSpPr/>
          <p:nvPr/>
        </p:nvCxnSpPr>
        <p:spPr>
          <a:xfrm>
            <a:off x="6168878" y="2786193"/>
            <a:ext cx="0" cy="68548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111 CuadroTexto"/>
          <p:cNvSpPr txBox="1"/>
          <p:nvPr/>
        </p:nvSpPr>
        <p:spPr>
          <a:xfrm>
            <a:off x="6370594" y="3958143"/>
            <a:ext cx="8917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todas 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cxnSp>
        <p:nvCxnSpPr>
          <p:cNvPr id="114" name="113 Conector recto de flecha"/>
          <p:cNvCxnSpPr/>
          <p:nvPr/>
        </p:nvCxnSpPr>
        <p:spPr>
          <a:xfrm>
            <a:off x="6262671" y="3817995"/>
            <a:ext cx="0" cy="487142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115 Conector recto"/>
          <p:cNvCxnSpPr>
            <a:stCxn id="5" idx="3"/>
          </p:cNvCxnSpPr>
          <p:nvPr/>
        </p:nvCxnSpPr>
        <p:spPr>
          <a:xfrm>
            <a:off x="5364088" y="584684"/>
            <a:ext cx="14523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117 Conector recto"/>
          <p:cNvCxnSpPr/>
          <p:nvPr/>
        </p:nvCxnSpPr>
        <p:spPr>
          <a:xfrm>
            <a:off x="6816478" y="572094"/>
            <a:ext cx="244169" cy="5671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120 CuadroTexto"/>
          <p:cNvSpPr txBox="1"/>
          <p:nvPr/>
        </p:nvSpPr>
        <p:spPr>
          <a:xfrm>
            <a:off x="7698813" y="2247057"/>
            <a:ext cx="8917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Necesita  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cxnSp>
        <p:nvCxnSpPr>
          <p:cNvPr id="123" name="122 Conector recto de flecha"/>
          <p:cNvCxnSpPr/>
          <p:nvPr/>
        </p:nvCxnSpPr>
        <p:spPr>
          <a:xfrm>
            <a:off x="7086745" y="1446564"/>
            <a:ext cx="166183" cy="353664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124 Conector recto de flecha"/>
          <p:cNvCxnSpPr/>
          <p:nvPr/>
        </p:nvCxnSpPr>
        <p:spPr>
          <a:xfrm>
            <a:off x="7365882" y="2033436"/>
            <a:ext cx="332931" cy="676773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125 CuadroTexto"/>
          <p:cNvSpPr txBox="1"/>
          <p:nvPr/>
        </p:nvSpPr>
        <p:spPr>
          <a:xfrm>
            <a:off x="8230766" y="4204364"/>
            <a:ext cx="5066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No  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sp>
        <p:nvSpPr>
          <p:cNvPr id="127" name="126 CuadroTexto"/>
          <p:cNvSpPr txBox="1"/>
          <p:nvPr/>
        </p:nvSpPr>
        <p:spPr>
          <a:xfrm>
            <a:off x="8144697" y="3220594"/>
            <a:ext cx="8917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Las   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sp>
        <p:nvSpPr>
          <p:cNvPr id="128" name="127 Rectángulo redondeado"/>
          <p:cNvSpPr/>
          <p:nvPr/>
        </p:nvSpPr>
        <p:spPr>
          <a:xfrm>
            <a:off x="7740321" y="3596287"/>
            <a:ext cx="1296145" cy="35520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latin typeface="Bookman Old Style" panose="02050604050505020204" pitchFamily="18" charset="0"/>
              </a:rPr>
              <a:t>Nuevas versiones</a:t>
            </a:r>
            <a:endParaRPr lang="es-VE" sz="1200" dirty="0">
              <a:latin typeface="Bookman Old Style" panose="02050604050505020204" pitchFamily="18" charset="0"/>
            </a:endParaRPr>
          </a:p>
        </p:txBody>
      </p:sp>
      <p:cxnSp>
        <p:nvCxnSpPr>
          <p:cNvPr id="130" name="129 Conector recto"/>
          <p:cNvCxnSpPr/>
          <p:nvPr/>
        </p:nvCxnSpPr>
        <p:spPr>
          <a:xfrm>
            <a:off x="7851213" y="3070416"/>
            <a:ext cx="177171" cy="5102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130 Rectángulo redondeado"/>
          <p:cNvSpPr/>
          <p:nvPr/>
        </p:nvSpPr>
        <p:spPr>
          <a:xfrm>
            <a:off x="7835995" y="4703599"/>
            <a:ext cx="1296145" cy="94803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Facilitan nada</a:t>
            </a:r>
          </a:p>
          <a:p>
            <a:pPr algn="ctr"/>
            <a:r>
              <a:rPr lang="es-VE" sz="1200" dirty="0">
                <a:solidFill>
                  <a:schemeClr val="tx1"/>
                </a:solidFill>
                <a:latin typeface="Bookman Old Style" panose="02050604050505020204" pitchFamily="18" charset="0"/>
              </a:rPr>
              <a:t>r</a:t>
            </a:r>
            <a:r>
              <a:rPr lang="es-VE" sz="12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especto a las versiones anteriores</a:t>
            </a:r>
            <a:endParaRPr lang="es-VE" sz="12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133" name="132 Conector recto de flecha"/>
          <p:cNvCxnSpPr/>
          <p:nvPr/>
        </p:nvCxnSpPr>
        <p:spPr>
          <a:xfrm>
            <a:off x="8144697" y="3963436"/>
            <a:ext cx="76465" cy="740165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139 Conector recto"/>
          <p:cNvCxnSpPr>
            <a:stCxn id="5" idx="1"/>
          </p:cNvCxnSpPr>
          <p:nvPr/>
        </p:nvCxnSpPr>
        <p:spPr>
          <a:xfrm flipH="1" flipV="1">
            <a:off x="3358305" y="572094"/>
            <a:ext cx="349599" cy="125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141 Conector recto"/>
          <p:cNvCxnSpPr/>
          <p:nvPr/>
        </p:nvCxnSpPr>
        <p:spPr>
          <a:xfrm flipH="1">
            <a:off x="3119588" y="584684"/>
            <a:ext cx="238717" cy="18597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143 Conector recto"/>
          <p:cNvCxnSpPr/>
          <p:nvPr/>
        </p:nvCxnSpPr>
        <p:spPr>
          <a:xfrm>
            <a:off x="3119588" y="2444441"/>
            <a:ext cx="120052" cy="341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145 Conector recto"/>
          <p:cNvCxnSpPr/>
          <p:nvPr/>
        </p:nvCxnSpPr>
        <p:spPr>
          <a:xfrm flipH="1">
            <a:off x="2507673" y="2776737"/>
            <a:ext cx="731967" cy="4913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152 Rectángulo redondeado"/>
          <p:cNvSpPr/>
          <p:nvPr/>
        </p:nvSpPr>
        <p:spPr>
          <a:xfrm>
            <a:off x="3998372" y="4494983"/>
            <a:ext cx="1239797" cy="407095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latin typeface="Bookman Old Style" panose="02050604050505020204" pitchFamily="18" charset="0"/>
              </a:rPr>
              <a:t>Importante </a:t>
            </a:r>
            <a:endParaRPr lang="es-VE" sz="1200" dirty="0">
              <a:latin typeface="Bookman Old Style" panose="02050604050505020204" pitchFamily="18" charset="0"/>
            </a:endParaRPr>
          </a:p>
        </p:txBody>
      </p:sp>
      <p:sp>
        <p:nvSpPr>
          <p:cNvPr id="160" name="159 Rectángulo redondeado"/>
          <p:cNvSpPr/>
          <p:nvPr/>
        </p:nvSpPr>
        <p:spPr>
          <a:xfrm>
            <a:off x="5759283" y="5405315"/>
            <a:ext cx="987229" cy="2373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1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Videos </a:t>
            </a:r>
            <a:endParaRPr lang="es-VE" sz="11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61" name="160 Rectángulo redondeado"/>
          <p:cNvSpPr/>
          <p:nvPr/>
        </p:nvSpPr>
        <p:spPr>
          <a:xfrm>
            <a:off x="5698980" y="5807008"/>
            <a:ext cx="987229" cy="2373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1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Noticias </a:t>
            </a:r>
            <a:endParaRPr lang="es-VE" sz="11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62" name="161 Rectángulo redondeado"/>
          <p:cNvSpPr/>
          <p:nvPr/>
        </p:nvSpPr>
        <p:spPr>
          <a:xfrm>
            <a:off x="3748621" y="5642627"/>
            <a:ext cx="987229" cy="23731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1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Blogs, chat</a:t>
            </a:r>
            <a:endParaRPr lang="es-VE" sz="11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63" name="162 Rectángulo redondeado"/>
          <p:cNvSpPr/>
          <p:nvPr/>
        </p:nvSpPr>
        <p:spPr>
          <a:xfrm>
            <a:off x="3904439" y="6161268"/>
            <a:ext cx="987229" cy="36874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1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Redes sociales</a:t>
            </a:r>
            <a:endParaRPr lang="es-VE" sz="11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64" name="163 Rectángulo redondeado"/>
          <p:cNvSpPr/>
          <p:nvPr/>
        </p:nvSpPr>
        <p:spPr>
          <a:xfrm>
            <a:off x="5124644" y="6255706"/>
            <a:ext cx="1148672" cy="394997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1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Administrar contenidos </a:t>
            </a:r>
            <a:endParaRPr lang="es-VE" sz="11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181" name="180 Conector recto"/>
          <p:cNvCxnSpPr/>
          <p:nvPr/>
        </p:nvCxnSpPr>
        <p:spPr>
          <a:xfrm flipH="1">
            <a:off x="2180618" y="404664"/>
            <a:ext cx="15272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182 Conector recto de flecha"/>
          <p:cNvCxnSpPr/>
          <p:nvPr/>
        </p:nvCxnSpPr>
        <p:spPr>
          <a:xfrm>
            <a:off x="2180618" y="404664"/>
            <a:ext cx="0" cy="228537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90 CuadroTexto"/>
          <p:cNvSpPr txBox="1"/>
          <p:nvPr/>
        </p:nvSpPr>
        <p:spPr>
          <a:xfrm>
            <a:off x="2920674" y="4458997"/>
            <a:ext cx="8917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es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sp>
        <p:nvSpPr>
          <p:cNvPr id="95" name="94 Rectángulo redondeado"/>
          <p:cNvSpPr/>
          <p:nvPr/>
        </p:nvSpPr>
        <p:spPr>
          <a:xfrm>
            <a:off x="3358305" y="1713328"/>
            <a:ext cx="1296145" cy="35520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latin typeface="Bookman Old Style" panose="02050604050505020204" pitchFamily="18" charset="0"/>
              </a:rPr>
              <a:t>Documento </a:t>
            </a:r>
          </a:p>
          <a:p>
            <a:pPr algn="ctr"/>
            <a:r>
              <a:rPr lang="es-VE" sz="1200" dirty="0" smtClean="0">
                <a:latin typeface="Bookman Old Style" panose="02050604050505020204" pitchFamily="18" charset="0"/>
              </a:rPr>
              <a:t>Electrónico </a:t>
            </a:r>
            <a:endParaRPr lang="es-VE" sz="1200" dirty="0">
              <a:latin typeface="Bookman Old Style" panose="02050604050505020204" pitchFamily="18" charset="0"/>
            </a:endParaRPr>
          </a:p>
        </p:txBody>
      </p:sp>
      <p:sp>
        <p:nvSpPr>
          <p:cNvPr id="107" name="106 Rectángulo redondeado"/>
          <p:cNvSpPr/>
          <p:nvPr/>
        </p:nvSpPr>
        <p:spPr>
          <a:xfrm>
            <a:off x="842633" y="3903687"/>
            <a:ext cx="1239797" cy="407095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>
                <a:latin typeface="Bookman Old Style" panose="02050604050505020204" pitchFamily="18" charset="0"/>
              </a:rPr>
              <a:t>Importante </a:t>
            </a:r>
            <a:endParaRPr lang="es-VE" sz="1200" dirty="0">
              <a:latin typeface="Bookman Old Style" panose="02050604050505020204" pitchFamily="18" charset="0"/>
            </a:endParaRPr>
          </a:p>
        </p:txBody>
      </p:sp>
      <p:cxnSp>
        <p:nvCxnSpPr>
          <p:cNvPr id="41" name="40 Conector recto"/>
          <p:cNvCxnSpPr>
            <a:stCxn id="56" idx="2"/>
          </p:cNvCxnSpPr>
          <p:nvPr/>
        </p:nvCxnSpPr>
        <p:spPr>
          <a:xfrm flipH="1">
            <a:off x="1535950" y="3549688"/>
            <a:ext cx="83722" cy="3914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109 Rectángulo redondeado"/>
          <p:cNvSpPr/>
          <p:nvPr/>
        </p:nvSpPr>
        <p:spPr>
          <a:xfrm>
            <a:off x="772491" y="6161268"/>
            <a:ext cx="1812113" cy="489435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1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Fortalecimiento del proceso educativo </a:t>
            </a:r>
            <a:endParaRPr lang="es-VE" sz="11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13" name="112 Rectángulo redondeado"/>
          <p:cNvSpPr/>
          <p:nvPr/>
        </p:nvSpPr>
        <p:spPr>
          <a:xfrm>
            <a:off x="58443" y="4971726"/>
            <a:ext cx="987229" cy="43481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1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Calidad educativa</a:t>
            </a:r>
            <a:endParaRPr lang="es-VE" sz="11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15" name="114 Rectángulo redondeado"/>
          <p:cNvSpPr/>
          <p:nvPr/>
        </p:nvSpPr>
        <p:spPr>
          <a:xfrm>
            <a:off x="1848838" y="4952478"/>
            <a:ext cx="1166478" cy="34248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1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Redes de aprendizajes</a:t>
            </a:r>
            <a:endParaRPr lang="es-VE" sz="11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17" name="116 Rectángulo redondeado"/>
          <p:cNvSpPr/>
          <p:nvPr/>
        </p:nvSpPr>
        <p:spPr>
          <a:xfrm>
            <a:off x="58443" y="5642627"/>
            <a:ext cx="1177761" cy="36874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1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Innovaciones practicas </a:t>
            </a:r>
            <a:endParaRPr lang="es-VE" sz="11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19" name="118 Rectángulo redondeado"/>
          <p:cNvSpPr/>
          <p:nvPr/>
        </p:nvSpPr>
        <p:spPr>
          <a:xfrm>
            <a:off x="1701610" y="5448711"/>
            <a:ext cx="1748563" cy="57804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100" dirty="0" smtClean="0">
                <a:solidFill>
                  <a:schemeClr val="tx1"/>
                </a:solidFill>
                <a:latin typeface="Bookman Old Style" panose="02050604050505020204" pitchFamily="18" charset="0"/>
              </a:rPr>
              <a:t>Generación de  nuevos conocimientos</a:t>
            </a:r>
            <a:endParaRPr lang="es-VE" sz="1100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46" name="45 Conector recto"/>
          <p:cNvCxnSpPr/>
          <p:nvPr/>
        </p:nvCxnSpPr>
        <p:spPr>
          <a:xfrm>
            <a:off x="2507673" y="3268126"/>
            <a:ext cx="0" cy="1182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"/>
          <p:cNvCxnSpPr/>
          <p:nvPr/>
        </p:nvCxnSpPr>
        <p:spPr>
          <a:xfrm>
            <a:off x="2507673" y="4450585"/>
            <a:ext cx="1498704" cy="247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119 CuadroTexto"/>
          <p:cNvSpPr txBox="1"/>
          <p:nvPr/>
        </p:nvSpPr>
        <p:spPr>
          <a:xfrm>
            <a:off x="1173787" y="3694868"/>
            <a:ext cx="8917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es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sp>
        <p:nvSpPr>
          <p:cNvPr id="122" name="121 CuadroTexto"/>
          <p:cNvSpPr txBox="1"/>
          <p:nvPr/>
        </p:nvSpPr>
        <p:spPr>
          <a:xfrm>
            <a:off x="996045" y="4449055"/>
            <a:ext cx="8917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permite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cxnSp>
        <p:nvCxnSpPr>
          <p:cNvPr id="64" name="63 Conector recto"/>
          <p:cNvCxnSpPr>
            <a:stCxn id="107" idx="2"/>
            <a:endCxn id="122" idx="0"/>
          </p:cNvCxnSpPr>
          <p:nvPr/>
        </p:nvCxnSpPr>
        <p:spPr>
          <a:xfrm flipH="1">
            <a:off x="1441930" y="4310782"/>
            <a:ext cx="20602" cy="1382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 flipH="1">
            <a:off x="996045" y="4695276"/>
            <a:ext cx="322463" cy="276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69 Conector recto"/>
          <p:cNvCxnSpPr/>
          <p:nvPr/>
        </p:nvCxnSpPr>
        <p:spPr>
          <a:xfrm>
            <a:off x="1318508" y="4695276"/>
            <a:ext cx="569306" cy="276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>
            <a:off x="1318508" y="4705218"/>
            <a:ext cx="217442" cy="14560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73 Conector recto"/>
          <p:cNvCxnSpPr/>
          <p:nvPr/>
        </p:nvCxnSpPr>
        <p:spPr>
          <a:xfrm flipH="1">
            <a:off x="1173787" y="4705218"/>
            <a:ext cx="144721" cy="9374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77 Conector recto"/>
          <p:cNvCxnSpPr/>
          <p:nvPr/>
        </p:nvCxnSpPr>
        <p:spPr>
          <a:xfrm>
            <a:off x="1318508" y="4695276"/>
            <a:ext cx="415898" cy="753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135 CuadroTexto"/>
          <p:cNvSpPr txBox="1"/>
          <p:nvPr/>
        </p:nvSpPr>
        <p:spPr>
          <a:xfrm>
            <a:off x="4445783" y="5123722"/>
            <a:ext cx="8917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dirty="0" smtClean="0">
                <a:latin typeface="Bookman Old Style" panose="02050604050505020204" pitchFamily="18" charset="0"/>
              </a:rPr>
              <a:t>para</a:t>
            </a:r>
            <a:endParaRPr lang="es-VE" sz="1000" dirty="0">
              <a:latin typeface="Bookman Old Style" panose="02050604050505020204" pitchFamily="18" charset="0"/>
            </a:endParaRPr>
          </a:p>
        </p:txBody>
      </p:sp>
      <p:cxnSp>
        <p:nvCxnSpPr>
          <p:cNvPr id="81" name="80 Conector recto"/>
          <p:cNvCxnSpPr>
            <a:stCxn id="153" idx="2"/>
          </p:cNvCxnSpPr>
          <p:nvPr/>
        </p:nvCxnSpPr>
        <p:spPr>
          <a:xfrm>
            <a:off x="4618271" y="4902078"/>
            <a:ext cx="117579" cy="3447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83 Conector recto"/>
          <p:cNvCxnSpPr>
            <a:stCxn id="136" idx="2"/>
            <a:endCxn id="160" idx="1"/>
          </p:cNvCxnSpPr>
          <p:nvPr/>
        </p:nvCxnSpPr>
        <p:spPr>
          <a:xfrm>
            <a:off x="4891668" y="5369943"/>
            <a:ext cx="867615" cy="154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87 Conector recto"/>
          <p:cNvCxnSpPr>
            <a:stCxn id="136" idx="2"/>
          </p:cNvCxnSpPr>
          <p:nvPr/>
        </p:nvCxnSpPr>
        <p:spPr>
          <a:xfrm flipH="1">
            <a:off x="4398053" y="5369943"/>
            <a:ext cx="493615" cy="2726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96 Conector recto"/>
          <p:cNvCxnSpPr>
            <a:stCxn id="136" idx="2"/>
          </p:cNvCxnSpPr>
          <p:nvPr/>
        </p:nvCxnSpPr>
        <p:spPr>
          <a:xfrm>
            <a:off x="4891668" y="5369943"/>
            <a:ext cx="433807" cy="885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123 Conector recto"/>
          <p:cNvCxnSpPr>
            <a:stCxn id="136" idx="2"/>
            <a:endCxn id="161" idx="1"/>
          </p:cNvCxnSpPr>
          <p:nvPr/>
        </p:nvCxnSpPr>
        <p:spPr>
          <a:xfrm>
            <a:off x="4891668" y="5369943"/>
            <a:ext cx="807312" cy="5557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131 Conector recto"/>
          <p:cNvCxnSpPr>
            <a:stCxn id="136" idx="2"/>
          </p:cNvCxnSpPr>
          <p:nvPr/>
        </p:nvCxnSpPr>
        <p:spPr>
          <a:xfrm flipH="1">
            <a:off x="4891667" y="5369943"/>
            <a:ext cx="1" cy="791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496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85</Words>
  <Application>Microsoft Office PowerPoint</Application>
  <PresentationFormat>Presentación en pantalla (4:3)</PresentationFormat>
  <Paragraphs>57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Yulimar</dc:creator>
  <cp:lastModifiedBy>Yulimar</cp:lastModifiedBy>
  <cp:revision>15</cp:revision>
  <cp:lastPrinted>2015-04-16T05:51:43Z</cp:lastPrinted>
  <dcterms:created xsi:type="dcterms:W3CDTF">2015-04-16T04:08:57Z</dcterms:created>
  <dcterms:modified xsi:type="dcterms:W3CDTF">2015-04-28T02:11:06Z</dcterms:modified>
</cp:coreProperties>
</file>